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03" r:id="rId3"/>
    <p:sldId id="436" r:id="rId4"/>
    <p:sldId id="472" r:id="rId5"/>
    <p:sldId id="505" r:id="rId6"/>
    <p:sldId id="506" r:id="rId7"/>
    <p:sldId id="507" r:id="rId8"/>
    <p:sldId id="508" r:id="rId9"/>
    <p:sldId id="509" r:id="rId10"/>
    <p:sldId id="469" r:id="rId11"/>
    <p:sldId id="440" r:id="rId12"/>
    <p:sldId id="444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5B3AD727-17C5-4E9A-BC9A-2BA0F1118264}"/>
    <pc:docChg chg="undo redo custSel addSld delSld modSld sldOrd">
      <pc:chgData name="Siniša ᵀᴴᴱ ᴼᴿᴵᴳᴵᴻᴬᴸ Wolfenstein" userId="215f646470bc261a" providerId="LiveId" clId="{5B3AD727-17C5-4E9A-BC9A-2BA0F1118264}" dt="2021-04-07T09:10:27.214" v="4919"/>
      <pc:docMkLst>
        <pc:docMk/>
      </pc:docMkLst>
      <pc:sldChg chg="modSp">
        <pc:chgData name="Siniša ᵀᴴᴱ ᴼᴿᴵᴳᴵᴻᴬᴸ Wolfenstein" userId="215f646470bc261a" providerId="LiveId" clId="{5B3AD727-17C5-4E9A-BC9A-2BA0F1118264}" dt="2021-04-07T06:05:58.647" v="14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5B3AD727-17C5-4E9A-BC9A-2BA0F1118264}" dt="2021-04-07T06:05:58.647" v="1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ᵀᴴᴱ ᴼᴿᴵᴳᴵᴻᴬᴸ Wolfenstein" userId="215f646470bc261a" providerId="LiveId" clId="{5B3AD727-17C5-4E9A-BC9A-2BA0F1118264}" dt="2021-04-07T06:06:53.449" v="15" actId="2696"/>
        <pc:sldMkLst>
          <pc:docMk/>
          <pc:sldMk cId="2122178903" sldId="288"/>
        </pc:sldMkLst>
      </pc:sldChg>
      <pc:sldChg chg="del">
        <pc:chgData name="Siniša ᵀᴴᴱ ᴼᴿᴵᴳᴵᴻᴬᴸ Wolfenstein" userId="215f646470bc261a" providerId="LiveId" clId="{5B3AD727-17C5-4E9A-BC9A-2BA0F1118264}" dt="2021-04-07T06:06:54.335" v="16" actId="2696"/>
        <pc:sldMkLst>
          <pc:docMk/>
          <pc:sldMk cId="1167673325" sldId="300"/>
        </pc:sldMkLst>
      </pc:sldChg>
      <pc:sldChg chg="modSp modAnim">
        <pc:chgData name="Siniša ᵀᴴᴱ ᴼᴿᴵᴳᴵᴻᴬᴸ Wolfenstein" userId="215f646470bc261a" providerId="LiveId" clId="{5B3AD727-17C5-4E9A-BC9A-2BA0F1118264}" dt="2021-04-07T06:09:41.626" v="92" actId="14100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5B3AD727-17C5-4E9A-BC9A-2BA0F1118264}" dt="2021-04-07T06:09:41.626" v="92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07:33.337" v="20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5B3AD727-17C5-4E9A-BC9A-2BA0F1118264}" dt="2021-04-07T06:08:56.748" v="86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6:07:25.106" v="19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6:31:14.863" v="685" actId="14100"/>
        <pc:sldMkLst>
          <pc:docMk/>
          <pc:sldMk cId="369717677" sldId="440"/>
        </pc:sldMkLst>
        <pc:spChg chg="add del mod">
          <ac:chgData name="Siniša ᵀᴴᴱ ᴼᴿᴵᴳᴵᴻᴬᴸ Wolfenstein" userId="215f646470bc261a" providerId="LiveId" clId="{5B3AD727-17C5-4E9A-BC9A-2BA0F1118264}" dt="2021-04-07T06:29:19.460" v="532" actId="478"/>
          <ac:spMkLst>
            <pc:docMk/>
            <pc:sldMk cId="369717677" sldId="440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31:01.140" v="673" actId="20577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5B3AD727-17C5-4E9A-BC9A-2BA0F1118264}" dt="2021-04-07T06:31:14.863" v="685" actId="14100"/>
          <ac:spMkLst>
            <pc:docMk/>
            <pc:sldMk cId="369717677" sldId="440"/>
            <ac:spMk id="7" creationId="{73F6A110-B95F-4EB8-AFB1-E03B72F19052}"/>
          </ac:spMkLst>
        </pc:spChg>
        <pc:spChg chg="add del">
          <ac:chgData name="Siniša ᵀᴴᴱ ᴼᴿᴵᴳᴵᴻᴬᴸ Wolfenstein" userId="215f646470bc261a" providerId="LiveId" clId="{5B3AD727-17C5-4E9A-BC9A-2BA0F1118264}" dt="2021-04-07T06:27:39.074" v="517"/>
          <ac:spMkLst>
            <pc:docMk/>
            <pc:sldMk cId="369717677" sldId="440"/>
            <ac:spMk id="8" creationId="{7B6ABBA9-2989-43BC-B103-D4A325892944}"/>
          </ac:spMkLst>
        </pc:spChg>
        <pc:picChg chg="mod">
          <ac:chgData name="Siniša ᵀᴴᴱ ᴼᴿᴵᴳᴵᴻᴬᴸ Wolfenstein" userId="215f646470bc261a" providerId="LiveId" clId="{5B3AD727-17C5-4E9A-BC9A-2BA0F1118264}" dt="2021-04-07T06:31:06.216" v="676" actId="103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10:08.931" v="101" actId="14100"/>
          <ac:picMkLst>
            <pc:docMk/>
            <pc:sldMk cId="369717677" sldId="440"/>
            <ac:picMk id="4" creationId="{1B2619D9-4F98-4A11-8FFE-57C7EB1F529A}"/>
          </ac:picMkLst>
        </pc:picChg>
      </pc:sldChg>
      <pc:sldChg chg="modSp">
        <pc:chgData name="Siniša ᵀᴴᴱ ᴼᴿᴵᴳᴵᴻᴬᴸ Wolfenstein" userId="215f646470bc261a" providerId="LiveId" clId="{5B3AD727-17C5-4E9A-BC9A-2BA0F1118264}" dt="2021-04-07T09:07:25.436" v="4915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5B3AD727-17C5-4E9A-BC9A-2BA0F1118264}" dt="2021-04-07T09:07:25.436" v="4915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Sp modSp ord delAnim">
        <pc:chgData name="Siniša ᵀᴴᴱ ᴼᴿᴵᴳᴵᴻᴬᴸ Wolfenstein" userId="215f646470bc261a" providerId="LiveId" clId="{5B3AD727-17C5-4E9A-BC9A-2BA0F1118264}" dt="2021-04-07T06:50:58.826" v="1185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5B3AD727-17C5-4E9A-BC9A-2BA0F1118264}" dt="2021-04-07T06:50:58.826" v="1185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6:47:04.010" v="1009" actId="20577"/>
          <ac:spMkLst>
            <pc:docMk/>
            <pc:sldMk cId="3065940442" sldId="457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6:48:11.081" v="1014" actId="478"/>
          <ac:spMkLst>
            <pc:docMk/>
            <pc:sldMk cId="3065940442" sldId="457"/>
            <ac:spMk id="8" creationId="{F2F7DCEB-C654-49DA-A61F-41B631CC1888}"/>
          </ac:spMkLst>
        </pc:spChg>
        <pc:spChg chg="del">
          <ac:chgData name="Siniša ᵀᴴᴱ ᴼᴿᴵᴳᴵᴻᴬᴸ Wolfenstein" userId="215f646470bc261a" providerId="LiveId" clId="{5B3AD727-17C5-4E9A-BC9A-2BA0F1118264}" dt="2021-04-07T06:48:07.643" v="1013" actId="478"/>
          <ac:spMkLst>
            <pc:docMk/>
            <pc:sldMk cId="3065940442" sldId="457"/>
            <ac:spMk id="9" creationId="{6D4168B5-776C-4E31-B87F-048484A258F8}"/>
          </ac:spMkLst>
        </pc:spChg>
        <pc:picChg chg="mod">
          <ac:chgData name="Siniša ᵀᴴᴱ ᴼᴿᴵᴳᴵᴻᴬᴸ Wolfenstein" userId="215f646470bc261a" providerId="LiveId" clId="{5B3AD727-17C5-4E9A-BC9A-2BA0F1118264}" dt="2021-04-07T06:50:55.688" v="1184" actId="1076"/>
          <ac:picMkLst>
            <pc:docMk/>
            <pc:sldMk cId="3065940442" sldId="457"/>
            <ac:picMk id="2" creationId="{79AB126F-5218-4223-8FB3-6BD5D18FF2B3}"/>
          </ac:picMkLst>
        </pc:picChg>
        <pc:picChg chg="del">
          <ac:chgData name="Siniša ᵀᴴᴱ ᴼᴿᴵᴳᴵᴻᴬᴸ Wolfenstein" userId="215f646470bc261a" providerId="LiveId" clId="{5B3AD727-17C5-4E9A-BC9A-2BA0F1118264}" dt="2021-04-07T06:48:03.667" v="1012" actId="478"/>
          <ac:picMkLst>
            <pc:docMk/>
            <pc:sldMk cId="3065940442" sldId="457"/>
            <ac:picMk id="3" creationId="{0428AD00-C961-4CC2-A4AF-6C1FFE08B936}"/>
          </ac:picMkLst>
        </pc:picChg>
        <pc:picChg chg="mod">
          <ac:chgData name="Siniša ᵀᴴᴱ ᴼᴿᴵᴳᴵᴻᴬᴸ Wolfenstein" userId="215f646470bc261a" providerId="LiveId" clId="{5B3AD727-17C5-4E9A-BC9A-2BA0F1118264}" dt="2021-04-07T06:47:28.047" v="1010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5B3AD727-17C5-4E9A-BC9A-2BA0F1118264}" dt="2021-04-07T07:42:46.001" v="2012" actId="20577"/>
        <pc:sldMkLst>
          <pc:docMk/>
          <pc:sldMk cId="4188146968" sldId="459"/>
        </pc:sldMkLst>
        <pc:spChg chg="mod">
          <ac:chgData name="Siniša ᵀᴴᴱ ᴼᴿᴵᴳᴵᴻᴬᴸ Wolfenstein" userId="215f646470bc261a" providerId="LiveId" clId="{5B3AD727-17C5-4E9A-BC9A-2BA0F1118264}" dt="2021-04-07T07:38:02.814" v="1998" actId="1035"/>
          <ac:spMkLst>
            <pc:docMk/>
            <pc:sldMk cId="4188146968" sldId="459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2:46.001" v="2012" actId="20577"/>
          <ac:spMkLst>
            <pc:docMk/>
            <pc:sldMk cId="4188146968" sldId="45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38:07.561" v="2000" actId="1076"/>
          <ac:spMkLst>
            <pc:docMk/>
            <pc:sldMk cId="4188146968" sldId="459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7:33:38.184" v="1841" actId="478"/>
          <ac:spMkLst>
            <pc:docMk/>
            <pc:sldMk cId="4188146968" sldId="459"/>
            <ac:spMk id="8" creationId="{643E078A-8984-468A-A989-BB70DC330DB3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9" creationId="{A0D0411C-0E6C-4F5E-9DA5-D09F36C10CD8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0" creationId="{668F56F5-E6AD-403E-98E4-24D96D376EDD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1" creationId="{FC8045C1-279A-40E1-83A6-5D2F0F8A05C9}"/>
          </ac:spMkLst>
        </pc:spChg>
        <pc:spChg chg="del">
          <ac:chgData name="Siniša ᵀᴴᴱ ᴼᴿᴵᴳᴵᴻᴬᴸ Wolfenstein" userId="215f646470bc261a" providerId="LiveId" clId="{5B3AD727-17C5-4E9A-BC9A-2BA0F1118264}" dt="2021-04-07T07:33:35.484" v="1840" actId="478"/>
          <ac:spMkLst>
            <pc:docMk/>
            <pc:sldMk cId="4188146968" sldId="459"/>
            <ac:spMk id="12" creationId="{9DF64379-FA1E-40CE-8E37-5BD17B5CB525}"/>
          </ac:spMkLst>
        </pc:spChg>
        <pc:picChg chg="mod">
          <ac:chgData name="Siniša ᵀᴴᴱ ᴼᴿᴵᴳᴵᴻᴬᴸ Wolfenstein" userId="215f646470bc261a" providerId="LiveId" clId="{5B3AD727-17C5-4E9A-BC9A-2BA0F1118264}" dt="2021-04-07T07:37:45.859" v="1986" actId="1076"/>
          <ac:picMkLst>
            <pc:docMk/>
            <pc:sldMk cId="4188146968" sldId="459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7:41:39.193" v="2002" actId="1076"/>
          <ac:picMkLst>
            <pc:docMk/>
            <pc:sldMk cId="4188146968" sldId="459"/>
            <ac:picMk id="3" creationId="{CD44D8FE-19E0-49CB-A278-B47C605B5564}"/>
          </ac:picMkLst>
        </pc:picChg>
        <pc:picChg chg="mod">
          <ac:chgData name="Siniša ᵀᴴᴱ ᴼᴿᴵᴳᴵᴻᴬᴸ Wolfenstein" userId="215f646470bc261a" providerId="LiveId" clId="{5B3AD727-17C5-4E9A-BC9A-2BA0F1118264}" dt="2021-04-07T07:35:17.936" v="1885" actId="1076"/>
          <ac:picMkLst>
            <pc:docMk/>
            <pc:sldMk cId="4188146968" sldId="45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5B3AD727-17C5-4E9A-BC9A-2BA0F1118264}" dt="2021-04-07T07:20:34.278" v="1573" actId="20577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5B3AD727-17C5-4E9A-BC9A-2BA0F1118264}" dt="2021-04-07T07:19:42.802" v="1526" actId="107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0:34.278" v="1573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5B3AD727-17C5-4E9A-BC9A-2BA0F1118264}" dt="2021-04-07T07:19:38.864" v="1525" actId="1076"/>
          <ac:picMkLst>
            <pc:docMk/>
            <pc:sldMk cId="2121622066" sldId="464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6:51:35.702" v="1188" actId="14100"/>
          <ac:picMkLst>
            <pc:docMk/>
            <pc:sldMk cId="2121622066" sldId="464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2.427" v="4888" actId="2696"/>
        <pc:sldMkLst>
          <pc:docMk/>
          <pc:sldMk cId="3553558926" sldId="465"/>
        </pc:sldMkLst>
      </pc:sldChg>
      <pc:sldChg chg="del">
        <pc:chgData name="Siniša ᵀᴴᴱ ᴼᴿᴵᴳᴵᴻᴬᴸ Wolfenstein" userId="215f646470bc261a" providerId="LiveId" clId="{5B3AD727-17C5-4E9A-BC9A-2BA0F1118264}" dt="2021-04-07T09:06:23.028" v="4889" actId="2696"/>
        <pc:sldMkLst>
          <pc:docMk/>
          <pc:sldMk cId="2865821958" sldId="466"/>
        </pc:sldMkLst>
      </pc:sldChg>
      <pc:sldChg chg="del">
        <pc:chgData name="Siniša ᵀᴴᴱ ᴼᴿᴵᴳᴵᴻᴬᴸ Wolfenstein" userId="215f646470bc261a" providerId="LiveId" clId="{5B3AD727-17C5-4E9A-BC9A-2BA0F1118264}" dt="2021-04-07T09:06:23.612" v="4890" actId="2696"/>
        <pc:sldMkLst>
          <pc:docMk/>
          <pc:sldMk cId="2817913401" sldId="467"/>
        </pc:sldMkLst>
      </pc:sldChg>
      <pc:sldChg chg="del">
        <pc:chgData name="Siniša ᵀᴴᴱ ᴼᴿᴵᴳᴵᴻᴬᴸ Wolfenstein" userId="215f646470bc261a" providerId="LiveId" clId="{5B3AD727-17C5-4E9A-BC9A-2BA0F1118264}" dt="2021-04-07T09:06:24.175" v="4891" actId="2696"/>
        <pc:sldMkLst>
          <pc:docMk/>
          <pc:sldMk cId="588955196" sldId="468"/>
        </pc:sldMkLst>
      </pc:sldChg>
      <pc:sldChg chg="addSp delSp modSp ord delAnim modAnim">
        <pc:chgData name="Siniša ᵀᴴᴱ ᴼᴿᴵᴳᴵᴻᴬᴸ Wolfenstein" userId="215f646470bc261a" providerId="LiveId" clId="{5B3AD727-17C5-4E9A-BC9A-2BA0F1118264}" dt="2021-04-07T07:32:37.280" v="1837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5B3AD727-17C5-4E9A-BC9A-2BA0F1118264}" dt="2021-04-07T07:24:20.747" v="1680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21:41.539" v="1576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8" creationId="{8087D8F3-76F1-49BE-B3F4-D61694BDC5AF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9" creationId="{3C9B201C-5745-4B3E-B49F-6C3281601774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0" creationId="{959B6BF5-AB59-4F8E-870C-C14BD3C2E522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1" creationId="{900AFFB7-BB5B-4F4A-BE04-1FFC157F42B8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2" creationId="{5A34A91C-F93F-4D93-92E1-25F1183504DD}"/>
          </ac:spMkLst>
        </pc:spChg>
        <pc:spChg chg="del">
          <ac:chgData name="Siniša ᵀᴴᴱ ᴼᴿᴵᴳᴵᴻᴬᴸ Wolfenstein" userId="215f646470bc261a" providerId="LiveId" clId="{5B3AD727-17C5-4E9A-BC9A-2BA0F1118264}" dt="2021-04-07T07:21:46.286" v="1577" actId="478"/>
          <ac:spMkLst>
            <pc:docMk/>
            <pc:sldMk cId="1690226049" sldId="469"/>
            <ac:spMk id="13" creationId="{8E626DFE-A306-4BD7-BFA7-DF241B3A90B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0.401" v="1748" actId="20577"/>
          <ac:spMkLst>
            <pc:docMk/>
            <pc:sldMk cId="1690226049" sldId="469"/>
            <ac:spMk id="14" creationId="{08CCFE28-2BB4-40C7-9D71-A2FC92C81E7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3.659" v="1754" actId="20577"/>
          <ac:spMkLst>
            <pc:docMk/>
            <pc:sldMk cId="1690226049" sldId="469"/>
            <ac:spMk id="15" creationId="{AF7C1F54-1FE3-4AE2-9A98-85965B3A7C0F}"/>
          </ac:spMkLst>
        </pc:spChg>
        <pc:spChg chg="add mod">
          <ac:chgData name="Siniša ᵀᴴᴱ ᴼᴿᴵᴳᴵᴻᴬᴸ Wolfenstein" userId="215f646470bc261a" providerId="LiveId" clId="{5B3AD727-17C5-4E9A-BC9A-2BA0F1118264}" dt="2021-04-07T07:31:27.550" v="1761" actId="20577"/>
          <ac:spMkLst>
            <pc:docMk/>
            <pc:sldMk cId="1690226049" sldId="469"/>
            <ac:spMk id="16" creationId="{6A6D2FD2-31FE-4F57-B6B1-38B8FA83B480}"/>
          </ac:spMkLst>
        </pc:spChg>
        <pc:spChg chg="add mod">
          <ac:chgData name="Siniša ᵀᴴᴱ ᴼᴿᴵᴳᴵᴻᴬᴸ Wolfenstein" userId="215f646470bc261a" providerId="LiveId" clId="{5B3AD727-17C5-4E9A-BC9A-2BA0F1118264}" dt="2021-04-07T07:31:32.273" v="1770" actId="20577"/>
          <ac:spMkLst>
            <pc:docMk/>
            <pc:sldMk cId="1690226049" sldId="469"/>
            <ac:spMk id="17" creationId="{CEFEC3F4-27F3-4FF1-AAC3-47C87F21E2B8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1.251" v="1775" actId="20577"/>
          <ac:spMkLst>
            <pc:docMk/>
            <pc:sldMk cId="1690226049" sldId="469"/>
            <ac:spMk id="18" creationId="{184EAD2C-78D6-4822-ADA8-B38959B08965}"/>
          </ac:spMkLst>
        </pc:spChg>
        <pc:spChg chg="add mod">
          <ac:chgData name="Siniša ᵀᴴᴱ ᴼᴿᴵᴳᴵᴻᴬᴸ Wolfenstein" userId="215f646470bc261a" providerId="LiveId" clId="{5B3AD727-17C5-4E9A-BC9A-2BA0F1118264}" dt="2021-04-07T07:31:44.993" v="1781" actId="20577"/>
          <ac:spMkLst>
            <pc:docMk/>
            <pc:sldMk cId="1690226049" sldId="469"/>
            <ac:spMk id="19" creationId="{9D13A682-12DD-443F-A8A9-0212C7E728FE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5.808" v="1790" actId="20577"/>
          <ac:spMkLst>
            <pc:docMk/>
            <pc:sldMk cId="1690226049" sldId="469"/>
            <ac:spMk id="20" creationId="{B0A34A0D-F6AC-47C8-B319-C159B408234B}"/>
          </ac:spMkLst>
        </pc:spChg>
        <pc:spChg chg="add mod">
          <ac:chgData name="Siniša ᵀᴴᴱ ᴼᴿᴵᴳᴵᴻᴬᴸ Wolfenstein" userId="215f646470bc261a" providerId="LiveId" clId="{5B3AD727-17C5-4E9A-BC9A-2BA0F1118264}" dt="2021-04-07T07:31:59.562" v="1797" actId="20577"/>
          <ac:spMkLst>
            <pc:docMk/>
            <pc:sldMk cId="1690226049" sldId="469"/>
            <ac:spMk id="21" creationId="{57561872-468E-445F-A6F1-9642F8B015C0}"/>
          </ac:spMkLst>
        </pc:spChg>
        <pc:spChg chg="add mod">
          <ac:chgData name="Siniša ᵀᴴᴱ ᴼᴿᴵᴳᴵᴻᴬᴸ Wolfenstein" userId="215f646470bc261a" providerId="LiveId" clId="{5B3AD727-17C5-4E9A-BC9A-2BA0F1118264}" dt="2021-04-07T07:32:08.009" v="1804" actId="20577"/>
          <ac:spMkLst>
            <pc:docMk/>
            <pc:sldMk cId="1690226049" sldId="469"/>
            <ac:spMk id="22" creationId="{83D8E6B7-EF79-48ED-948D-E771F2D91CDB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1.474" v="1813" actId="20577"/>
          <ac:spMkLst>
            <pc:docMk/>
            <pc:sldMk cId="1690226049" sldId="469"/>
            <ac:spMk id="23" creationId="{A66C5F68-7B94-47CE-BA2A-2A4C5DD58059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5.242" v="1818" actId="20577"/>
          <ac:spMkLst>
            <pc:docMk/>
            <pc:sldMk cId="1690226049" sldId="469"/>
            <ac:spMk id="24" creationId="{AD384FA7-BA16-4258-805D-209FB345D65A}"/>
          </ac:spMkLst>
        </pc:spChg>
        <pc:spChg chg="add mod">
          <ac:chgData name="Siniša ᵀᴴᴱ ᴼᴿᴵᴳᴵᴻᴬᴸ Wolfenstein" userId="215f646470bc261a" providerId="LiveId" clId="{5B3AD727-17C5-4E9A-BC9A-2BA0F1118264}" dt="2021-04-07T07:32:29.203" v="1825" actId="20577"/>
          <ac:spMkLst>
            <pc:docMk/>
            <pc:sldMk cId="1690226049" sldId="469"/>
            <ac:spMk id="25" creationId="{7953F337-DA99-4FDA-93AB-9D39EDA737F5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2.721" v="1831" actId="20577"/>
          <ac:spMkLst>
            <pc:docMk/>
            <pc:sldMk cId="1690226049" sldId="469"/>
            <ac:spMk id="26" creationId="{F612A420-48FA-4007-9F9F-8EAE1920F858}"/>
          </ac:spMkLst>
        </pc:spChg>
        <pc:spChg chg="add mod">
          <ac:chgData name="Siniša ᵀᴴᴱ ᴼᴿᴵᴳᴵᴻᴬᴸ Wolfenstein" userId="215f646470bc261a" providerId="LiveId" clId="{5B3AD727-17C5-4E9A-BC9A-2BA0F1118264}" dt="2021-04-07T07:32:37.280" v="1837" actId="20577"/>
          <ac:spMkLst>
            <pc:docMk/>
            <pc:sldMk cId="1690226049" sldId="469"/>
            <ac:spMk id="27" creationId="{47FA2084-C984-4D86-876E-1AFF29250C93}"/>
          </ac:spMkLst>
        </pc:spChg>
        <pc:picChg chg="mod">
          <ac:chgData name="Siniša ᵀᴴᴱ ᴼᴿᴵᴳᴵᴻᴬᴸ Wolfenstein" userId="215f646470bc261a" providerId="LiveId" clId="{5B3AD727-17C5-4E9A-BC9A-2BA0F1118264}" dt="2021-04-07T07:24:28.961" v="1684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22:37.487" v="1582" actId="1076"/>
          <ac:picMkLst>
            <pc:docMk/>
            <pc:sldMk cId="1690226049" sldId="469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5B3AD727-17C5-4E9A-BC9A-2BA0F1118264}" dt="2021-04-07T09:06:24.782" v="4892" actId="2696"/>
        <pc:sldMkLst>
          <pc:docMk/>
          <pc:sldMk cId="4061424107" sldId="470"/>
        </pc:sldMkLst>
      </pc:sldChg>
      <pc:sldChg chg="delSp new add del">
        <pc:chgData name="Siniša ᵀᴴᴱ ᴼᴿᴵᴳᴵᴻᴬᴸ Wolfenstein" userId="215f646470bc261a" providerId="LiveId" clId="{5B3AD727-17C5-4E9A-BC9A-2BA0F1118264}" dt="2021-04-07T09:06:21.341" v="4887" actId="2696"/>
        <pc:sldMkLst>
          <pc:docMk/>
          <pc:sldMk cId="4120629205" sldId="471"/>
        </pc:sldMkLst>
        <pc:spChg chg="del">
          <ac:chgData name="Siniša ᵀᴴᴱ ᴼᴿᴵᴳᴵᴻᴬᴸ Wolfenstein" userId="215f646470bc261a" providerId="LiveId" clId="{5B3AD727-17C5-4E9A-BC9A-2BA0F1118264}" dt="2021-04-07T06:09:47.034" v="95" actId="478"/>
          <ac:spMkLst>
            <pc:docMk/>
            <pc:sldMk cId="4120629205" sldId="471"/>
            <ac:spMk id="2" creationId="{90E9DE97-494E-4568-A975-5C7A1820298F}"/>
          </ac:spMkLst>
        </pc:spChg>
        <pc:spChg chg="del">
          <ac:chgData name="Siniša ᵀᴴᴱ ᴼᴿᴵᴳᴵᴻᴬᴸ Wolfenstein" userId="215f646470bc261a" providerId="LiveId" clId="{5B3AD727-17C5-4E9A-BC9A-2BA0F1118264}" dt="2021-04-07T06:09:48.098" v="96" actId="478"/>
          <ac:spMkLst>
            <pc:docMk/>
            <pc:sldMk cId="4120629205" sldId="471"/>
            <ac:spMk id="3" creationId="{672A4D6A-F395-48F2-A09B-207552353308}"/>
          </ac:spMkLst>
        </pc:spChg>
      </pc:sldChg>
      <pc:sldChg chg="delSp modSp add delAnim modAnim">
        <pc:chgData name="Siniša ᵀᴴᴱ ᴼᴿᴵᴳᴵᴻᴬᴸ Wolfenstein" userId="215f646470bc261a" providerId="LiveId" clId="{5B3AD727-17C5-4E9A-BC9A-2BA0F1118264}" dt="2021-04-07T07:49:05.111" v="2369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5B3AD727-17C5-4E9A-BC9A-2BA0F1118264}" dt="2021-04-07T06:29:02.729" v="528" actId="14100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5B3AD727-17C5-4E9A-BC9A-2BA0F1118264}" dt="2021-04-07T06:29:07.251" v="530" actId="1076"/>
          <ac:spMkLst>
            <pc:docMk/>
            <pc:sldMk cId="189218091" sldId="472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28:32.735" v="526" actId="478"/>
          <ac:spMkLst>
            <pc:docMk/>
            <pc:sldMk cId="189218091" sldId="472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5B3AD727-17C5-4E9A-BC9A-2BA0F1118264}" dt="2021-04-07T06:29:04.330" v="529" actId="1076"/>
          <ac:picMkLst>
            <pc:docMk/>
            <pc:sldMk cId="189218091" sldId="472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50:54.888" v="2401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5B3AD727-17C5-4E9A-BC9A-2BA0F1118264}" dt="2021-04-07T06:40:07.630" v="815" actId="14100"/>
          <ac:spMkLst>
            <pc:docMk/>
            <pc:sldMk cId="2282226132" sldId="473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6:36:36.919" v="724" actId="478"/>
          <ac:spMkLst>
            <pc:docMk/>
            <pc:sldMk cId="2282226132" sldId="473"/>
            <ac:spMk id="7" creationId="{73F6A110-B95F-4EB8-AFB1-E03B72F19052}"/>
          </ac:spMkLst>
        </pc:spChg>
        <pc:spChg chg="add mod">
          <ac:chgData name="Siniša ᵀᴴᴱ ᴼᴿᴵᴳᴵᴻᴬᴸ Wolfenstein" userId="215f646470bc261a" providerId="LiveId" clId="{5B3AD727-17C5-4E9A-BC9A-2BA0F1118264}" dt="2021-04-07T06:42:21.751" v="898" actId="14100"/>
          <ac:spMkLst>
            <pc:docMk/>
            <pc:sldMk cId="2282226132" sldId="473"/>
            <ac:spMk id="8" creationId="{6BC49255-B620-4B3D-9566-96DA6B05747F}"/>
          </ac:spMkLst>
        </pc:spChg>
        <pc:spChg chg="add mod">
          <ac:chgData name="Siniša ᵀᴴᴱ ᴼᴿᴵᴳᴵᴻᴬᴸ Wolfenstein" userId="215f646470bc261a" providerId="LiveId" clId="{5B3AD727-17C5-4E9A-BC9A-2BA0F1118264}" dt="2021-04-07T06:43:19.881" v="912" actId="20577"/>
          <ac:spMkLst>
            <pc:docMk/>
            <pc:sldMk cId="2282226132" sldId="473"/>
            <ac:spMk id="10" creationId="{696470A4-27B4-4421-87FE-464D6A6B3714}"/>
          </ac:spMkLst>
        </pc:spChg>
        <pc:spChg chg="add mod">
          <ac:chgData name="Siniša ᵀᴴᴱ ᴼᴿᴵᴳᴵᴻᴬᴸ Wolfenstein" userId="215f646470bc261a" providerId="LiveId" clId="{5B3AD727-17C5-4E9A-BC9A-2BA0F1118264}" dt="2021-04-07T06:43:31.912" v="926" actId="20577"/>
          <ac:spMkLst>
            <pc:docMk/>
            <pc:sldMk cId="2282226132" sldId="473"/>
            <ac:spMk id="11" creationId="{C8D5F2F8-DC3A-440C-8638-ADCCE9111428}"/>
          </ac:spMkLst>
        </pc:spChg>
        <pc:spChg chg="add mod">
          <ac:chgData name="Siniša ᵀᴴᴱ ᴼᴿᴵᴳᴵᴻᴬᴸ Wolfenstein" userId="215f646470bc261a" providerId="LiveId" clId="{5B3AD727-17C5-4E9A-BC9A-2BA0F1118264}" dt="2021-04-07T06:43:46.400" v="949" actId="20577"/>
          <ac:spMkLst>
            <pc:docMk/>
            <pc:sldMk cId="2282226132" sldId="473"/>
            <ac:spMk id="12" creationId="{FF3FF658-7D1F-4937-B85A-C211D1A1B76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15.093" v="962" actId="20577"/>
          <ac:spMkLst>
            <pc:docMk/>
            <pc:sldMk cId="2282226132" sldId="473"/>
            <ac:spMk id="13" creationId="{5594A857-A25C-4BB7-A436-F398C4399DB1}"/>
          </ac:spMkLst>
        </pc:spChg>
        <pc:spChg chg="add mod">
          <ac:chgData name="Siniša ᵀᴴᴱ ᴼᴿᴵᴳᴵᴻᴬᴸ Wolfenstein" userId="215f646470bc261a" providerId="LiveId" clId="{5B3AD727-17C5-4E9A-BC9A-2BA0F1118264}" dt="2021-04-07T06:44:28.581" v="972" actId="20577"/>
          <ac:spMkLst>
            <pc:docMk/>
            <pc:sldMk cId="2282226132" sldId="473"/>
            <ac:spMk id="14" creationId="{79DC898F-2214-41B6-8EEC-F1EE909134BB}"/>
          </ac:spMkLst>
        </pc:spChg>
        <pc:spChg chg="add mod">
          <ac:chgData name="Siniša ᵀᴴᴱ ᴼᴿᴵᴳᴵᴻᴬᴸ Wolfenstein" userId="215f646470bc261a" providerId="LiveId" clId="{5B3AD727-17C5-4E9A-BC9A-2BA0F1118264}" dt="2021-04-07T06:44:57.943" v="981" actId="20577"/>
          <ac:spMkLst>
            <pc:docMk/>
            <pc:sldMk cId="2282226132" sldId="473"/>
            <ac:spMk id="15" creationId="{83FCEF0D-3EB7-424E-9472-49C8B4E00BB7}"/>
          </ac:spMkLst>
        </pc:spChg>
        <pc:spChg chg="add mod">
          <ac:chgData name="Siniša ᵀᴴᴱ ᴼᴿᴵᴳᴵᴻᴬᴸ Wolfenstein" userId="215f646470bc261a" providerId="LiveId" clId="{5B3AD727-17C5-4E9A-BC9A-2BA0F1118264}" dt="2021-04-07T06:45:09.809" v="988" actId="20577"/>
          <ac:spMkLst>
            <pc:docMk/>
            <pc:sldMk cId="2282226132" sldId="473"/>
            <ac:spMk id="16" creationId="{CA59CE89-D890-43EF-9944-A2AC323F2579}"/>
          </ac:spMkLst>
        </pc:spChg>
        <pc:spChg chg="add mod">
          <ac:chgData name="Siniša ᵀᴴᴱ ᴼᴿᴵᴳᴵᴻᴬᴸ Wolfenstein" userId="215f646470bc261a" providerId="LiveId" clId="{5B3AD727-17C5-4E9A-BC9A-2BA0F1118264}" dt="2021-04-07T06:45:30.543" v="998" actId="20577"/>
          <ac:spMkLst>
            <pc:docMk/>
            <pc:sldMk cId="2282226132" sldId="473"/>
            <ac:spMk id="17" creationId="{DE20806A-1144-45F1-8EDE-F2CA3AC2BCE8}"/>
          </ac:spMkLst>
        </pc:spChg>
        <pc:spChg chg="add mod">
          <ac:chgData name="Siniša ᵀᴴᴱ ᴼᴿᴵᴳᴵᴻᴬᴸ Wolfenstein" userId="215f646470bc261a" providerId="LiveId" clId="{5B3AD727-17C5-4E9A-BC9A-2BA0F1118264}" dt="2021-04-07T06:45:41.959" v="1007" actId="20577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5B3AD727-17C5-4E9A-BC9A-2BA0F1118264}" dt="2021-04-07T06:40:55.014" v="835" actId="1036"/>
          <ac:picMkLst>
            <pc:docMk/>
            <pc:sldMk cId="2282226132" sldId="473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5B3AD727-17C5-4E9A-BC9A-2BA0F1118264}" dt="2021-04-07T06:39:01.116" v="807" actId="1076"/>
          <ac:picMkLst>
            <pc:docMk/>
            <pc:sldMk cId="2282226132" sldId="473"/>
            <ac:picMk id="3" creationId="{77FF7332-6382-4D02-9D58-16CE4514E471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5:07.021" v="985" actId="1076"/>
          <ac:picMkLst>
            <pc:docMk/>
            <pc:sldMk cId="2282226132" sldId="473"/>
            <ac:picMk id="5" creationId="{ED2A2706-1D6E-4C9F-90F0-C0EB5871DDB2}"/>
          </ac:picMkLst>
        </pc:picChg>
        <pc:picChg chg="add mod">
          <ac:chgData name="Siniša ᵀᴴᴱ ᴼᴿᴵᴳᴵᴻᴬᴸ Wolfenstein" userId="215f646470bc261a" providerId="LiveId" clId="{5B3AD727-17C5-4E9A-BC9A-2BA0F1118264}" dt="2021-04-07T06:42:32.462" v="899" actId="1076"/>
          <ac:picMkLst>
            <pc:docMk/>
            <pc:sldMk cId="2282226132" sldId="473"/>
            <ac:picMk id="9" creationId="{798ABC7B-DFD9-4D27-95B3-F73B180D6C14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7:48:26.934" v="2366" actId="20577"/>
        <pc:sldMkLst>
          <pc:docMk/>
          <pc:sldMk cId="2620713039" sldId="474"/>
        </pc:sldMkLst>
        <pc:spChg chg="mod">
          <ac:chgData name="Siniša ᵀᴴᴱ ᴼᴿᴵᴳᴵᴻᴬᴸ Wolfenstein" userId="215f646470bc261a" providerId="LiveId" clId="{5B3AD727-17C5-4E9A-BC9A-2BA0F1118264}" dt="2021-04-07T07:43:40.048" v="2131" actId="20577"/>
          <ac:spMkLst>
            <pc:docMk/>
            <pc:sldMk cId="2620713039" sldId="474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7:43:19.166" v="2111" actId="20577"/>
          <ac:spMkLst>
            <pc:docMk/>
            <pc:sldMk cId="2620713039" sldId="47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44:18.898" v="2194" actId="1037"/>
          <ac:spMkLst>
            <pc:docMk/>
            <pc:sldMk cId="2620713039" sldId="474"/>
            <ac:spMk id="7" creationId="{41BB61C4-F5A6-4602-9AB1-043D220634B7}"/>
          </ac:spMkLst>
        </pc:spChg>
        <pc:spChg chg="add mod">
          <ac:chgData name="Siniša ᵀᴴᴱ ᴼᴿᴵᴳᴵᴻᴬᴸ Wolfenstein" userId="215f646470bc261a" providerId="LiveId" clId="{5B3AD727-17C5-4E9A-BC9A-2BA0F1118264}" dt="2021-04-07T07:44:40.455" v="2219" actId="20577"/>
          <ac:spMkLst>
            <pc:docMk/>
            <pc:sldMk cId="2620713039" sldId="474"/>
            <ac:spMk id="8" creationId="{C72AE635-D4DD-468B-B466-5A603A5388C8}"/>
          </ac:spMkLst>
        </pc:spChg>
        <pc:spChg chg="add mod">
          <ac:chgData name="Siniša ᵀᴴᴱ ᴼᴿᴵᴳᴵᴻᴬᴸ Wolfenstein" userId="215f646470bc261a" providerId="LiveId" clId="{5B3AD727-17C5-4E9A-BC9A-2BA0F1118264}" dt="2021-04-07T07:44:58.417" v="2245" actId="14100"/>
          <ac:spMkLst>
            <pc:docMk/>
            <pc:sldMk cId="2620713039" sldId="474"/>
            <ac:spMk id="9" creationId="{4648A672-F727-4C24-99EC-C3F609D835BB}"/>
          </ac:spMkLst>
        </pc:spChg>
        <pc:spChg chg="add mod">
          <ac:chgData name="Siniša ᵀᴴᴱ ᴼᴿᴵᴳᴵᴻᴬᴸ Wolfenstein" userId="215f646470bc261a" providerId="LiveId" clId="{5B3AD727-17C5-4E9A-BC9A-2BA0F1118264}" dt="2021-04-07T07:45:11.146" v="2256" actId="20577"/>
          <ac:spMkLst>
            <pc:docMk/>
            <pc:sldMk cId="2620713039" sldId="474"/>
            <ac:spMk id="10" creationId="{43193397-F05E-4536-9326-61E7D3EB9B33}"/>
          </ac:spMkLst>
        </pc:spChg>
        <pc:spChg chg="add mod">
          <ac:chgData name="Siniša ᵀᴴᴱ ᴼᴿᴵᴳᴵᴻᴬᴸ Wolfenstein" userId="215f646470bc261a" providerId="LiveId" clId="{5B3AD727-17C5-4E9A-BC9A-2BA0F1118264}" dt="2021-04-07T07:45:25.267" v="2282" actId="20577"/>
          <ac:spMkLst>
            <pc:docMk/>
            <pc:sldMk cId="2620713039" sldId="474"/>
            <ac:spMk id="11" creationId="{4AB05413-13A7-4ED4-943B-6E5F2D672071}"/>
          </ac:spMkLst>
        </pc:spChg>
        <pc:spChg chg="add mod">
          <ac:chgData name="Siniša ᵀᴴᴱ ᴼᴿᴵᴳᴵᴻᴬᴸ Wolfenstein" userId="215f646470bc261a" providerId="LiveId" clId="{5B3AD727-17C5-4E9A-BC9A-2BA0F1118264}" dt="2021-04-07T07:45:44.059" v="2328" actId="1038"/>
          <ac:spMkLst>
            <pc:docMk/>
            <pc:sldMk cId="2620713039" sldId="474"/>
            <ac:spMk id="12" creationId="{CA6E8CF9-5470-47A2-B2BB-80ED37C1579D}"/>
          </ac:spMkLst>
        </pc:spChg>
        <pc:spChg chg="add mod">
          <ac:chgData name="Siniša ᵀᴴᴱ ᴼᴿᴵᴳᴵᴻᴬᴸ Wolfenstein" userId="215f646470bc261a" providerId="LiveId" clId="{5B3AD727-17C5-4E9A-BC9A-2BA0F1118264}" dt="2021-04-07T07:48:26.934" v="2366" actId="20577"/>
          <ac:spMkLst>
            <pc:docMk/>
            <pc:sldMk cId="2620713039" sldId="474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7:43:54.330" v="2139" actId="1076"/>
          <ac:picMkLst>
            <pc:docMk/>
            <pc:sldMk cId="2620713039" sldId="474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5B3AD727-17C5-4E9A-BC9A-2BA0F1118264}" dt="2021-04-07T07:42:06.419" v="2005" actId="478"/>
          <ac:picMkLst>
            <pc:docMk/>
            <pc:sldMk cId="2620713039" sldId="474"/>
            <ac:picMk id="3" creationId="{CD44D8FE-19E0-49CB-A278-B47C605B5564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10:07.973" v="3083" actId="1076"/>
        <pc:sldMkLst>
          <pc:docMk/>
          <pc:sldMk cId="2726576551" sldId="475"/>
        </pc:sldMkLst>
        <pc:spChg chg="mod">
          <ac:chgData name="Siniša ᵀᴴᴱ ᴼᴿᴵᴳᴵᴻᴬᴸ Wolfenstein" userId="215f646470bc261a" providerId="LiveId" clId="{5B3AD727-17C5-4E9A-BC9A-2BA0F1118264}" dt="2021-04-07T07:55:02.823" v="2448" actId="14100"/>
          <ac:spMkLst>
            <pc:docMk/>
            <pc:sldMk cId="2726576551" sldId="475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7:52:43.090" v="2404" actId="20577"/>
          <ac:spMkLst>
            <pc:docMk/>
            <pc:sldMk cId="2726576551" sldId="475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7:56:10.002" v="2461"/>
          <ac:spMkLst>
            <pc:docMk/>
            <pc:sldMk cId="2726576551" sldId="475"/>
            <ac:spMk id="8" creationId="{3A53CF84-51B8-48B0-BFE0-5197F4FDFAD7}"/>
          </ac:spMkLst>
        </pc:spChg>
        <pc:spChg chg="add mod">
          <ac:chgData name="Siniša ᵀᴴᴱ ᴼᴿᴵᴳᴵᴻᴬᴸ Wolfenstein" userId="215f646470bc261a" providerId="LiveId" clId="{5B3AD727-17C5-4E9A-BC9A-2BA0F1118264}" dt="2021-04-07T07:56:52.794" v="2506" actId="20577"/>
          <ac:spMkLst>
            <pc:docMk/>
            <pc:sldMk cId="2726576551" sldId="475"/>
            <ac:spMk id="9" creationId="{A740C7DA-72D2-4757-9477-A334ECDCCACD}"/>
          </ac:spMkLst>
        </pc:spChg>
        <pc:spChg chg="add mod">
          <ac:chgData name="Siniša ᵀᴴᴱ ᴼᴿᴵᴳᴵᴻᴬᴸ Wolfenstein" userId="215f646470bc261a" providerId="LiveId" clId="{5B3AD727-17C5-4E9A-BC9A-2BA0F1118264}" dt="2021-04-07T07:57:34.337" v="2564" actId="20577"/>
          <ac:spMkLst>
            <pc:docMk/>
            <pc:sldMk cId="2726576551" sldId="475"/>
            <ac:spMk id="10" creationId="{0BB7A9E9-8BB5-4B5E-958E-38F68A85C2F2}"/>
          </ac:spMkLst>
        </pc:spChg>
        <pc:spChg chg="add mod">
          <ac:chgData name="Siniša ᵀᴴᴱ ᴼᴿᴵᴳᴵᴻᴬᴸ Wolfenstein" userId="215f646470bc261a" providerId="LiveId" clId="{5B3AD727-17C5-4E9A-BC9A-2BA0F1118264}" dt="2021-04-07T07:58:07.083" v="2614" actId="20577"/>
          <ac:spMkLst>
            <pc:docMk/>
            <pc:sldMk cId="2726576551" sldId="475"/>
            <ac:spMk id="11" creationId="{533590D7-B269-4D78-B7DD-E7EFE046E081}"/>
          </ac:spMkLst>
        </pc:spChg>
        <pc:spChg chg="add mod">
          <ac:chgData name="Siniša ᵀᴴᴱ ᴼᴿᴵᴳᴵᴻᴬᴸ Wolfenstein" userId="215f646470bc261a" providerId="LiveId" clId="{5B3AD727-17C5-4E9A-BC9A-2BA0F1118264}" dt="2021-04-07T07:58:27.546" v="2633" actId="20577"/>
          <ac:spMkLst>
            <pc:docMk/>
            <pc:sldMk cId="2726576551" sldId="475"/>
            <ac:spMk id="12" creationId="{ADE2EC0E-ADDE-4E0B-921A-2D1481E06F01}"/>
          </ac:spMkLst>
        </pc:spChg>
        <pc:spChg chg="add mod">
          <ac:chgData name="Siniša ᵀᴴᴱ ᴼᴿᴵᴳᴵᴻᴬᴸ Wolfenstein" userId="215f646470bc261a" providerId="LiveId" clId="{5B3AD727-17C5-4E9A-BC9A-2BA0F1118264}" dt="2021-04-07T07:59:17.807" v="2691" actId="255"/>
          <ac:spMkLst>
            <pc:docMk/>
            <pc:sldMk cId="2726576551" sldId="475"/>
            <ac:spMk id="13" creationId="{1950DC27-5DB4-4953-8A34-7D13493489EB}"/>
          </ac:spMkLst>
        </pc:spChg>
        <pc:spChg chg="add mod">
          <ac:chgData name="Siniša ᵀᴴᴱ ᴼᴿᴵᴳᴵᴻᴬᴸ Wolfenstein" userId="215f646470bc261a" providerId="LiveId" clId="{5B3AD727-17C5-4E9A-BC9A-2BA0F1118264}" dt="2021-04-07T07:59:58.305" v="2712" actId="20577"/>
          <ac:spMkLst>
            <pc:docMk/>
            <pc:sldMk cId="2726576551" sldId="475"/>
            <ac:spMk id="14" creationId="{8D5D89BF-EF7A-457C-9C1F-53CBB00E6FA2}"/>
          </ac:spMkLst>
        </pc:spChg>
        <pc:spChg chg="add mod">
          <ac:chgData name="Siniša ᵀᴴᴱ ᴼᴿᴵᴳᴵᴻᴬᴸ Wolfenstein" userId="215f646470bc261a" providerId="LiveId" clId="{5B3AD727-17C5-4E9A-BC9A-2BA0F1118264}" dt="2021-04-07T08:00:20.622" v="2756" actId="20577"/>
          <ac:spMkLst>
            <pc:docMk/>
            <pc:sldMk cId="2726576551" sldId="475"/>
            <ac:spMk id="15" creationId="{9EED573B-8A0A-4E30-A927-720EEDA4C4AF}"/>
          </ac:spMkLst>
        </pc:spChg>
        <pc:spChg chg="add mod">
          <ac:chgData name="Siniša ᵀᴴᴱ ᴼᴿᴵᴳᴵᴻᴬᴸ Wolfenstein" userId="215f646470bc261a" providerId="LiveId" clId="{5B3AD727-17C5-4E9A-BC9A-2BA0F1118264}" dt="2021-04-07T08:00:32.270" v="2759" actId="20577"/>
          <ac:spMkLst>
            <pc:docMk/>
            <pc:sldMk cId="2726576551" sldId="475"/>
            <ac:spMk id="16" creationId="{8CB693C8-CE7D-4F17-9C1B-929E00188ED0}"/>
          </ac:spMkLst>
        </pc:spChg>
        <pc:spChg chg="add mod">
          <ac:chgData name="Siniša ᵀᴴᴱ ᴼᴿᴵᴳᴵᴻᴬᴸ Wolfenstein" userId="215f646470bc261a" providerId="LiveId" clId="{5B3AD727-17C5-4E9A-BC9A-2BA0F1118264}" dt="2021-04-07T08:00:53.615" v="2778" actId="20577"/>
          <ac:spMkLst>
            <pc:docMk/>
            <pc:sldMk cId="2726576551" sldId="475"/>
            <ac:spMk id="17" creationId="{D1B2BAFB-0C0C-4BB3-8B7A-FA1A048AD47B}"/>
          </ac:spMkLst>
        </pc:spChg>
        <pc:spChg chg="add mod">
          <ac:chgData name="Siniša ᵀᴴᴱ ᴼᴿᴵᴳᴵᴻᴬᴸ Wolfenstein" userId="215f646470bc261a" providerId="LiveId" clId="{5B3AD727-17C5-4E9A-BC9A-2BA0F1118264}" dt="2021-04-07T08:01:30.986" v="2806" actId="20577"/>
          <ac:spMkLst>
            <pc:docMk/>
            <pc:sldMk cId="2726576551" sldId="475"/>
            <ac:spMk id="18" creationId="{FF7AB4E1-C0D7-4CD1-B7AF-EB4302B83DA3}"/>
          </ac:spMkLst>
        </pc:spChg>
        <pc:picChg chg="mod">
          <ac:chgData name="Siniša ᵀᴴᴱ ᴼᴿᴵᴳᴵᴻᴬᴸ Wolfenstein" userId="215f646470bc261a" providerId="LiveId" clId="{5B3AD727-17C5-4E9A-BC9A-2BA0F1118264}" dt="2021-04-07T08:10:07.973" v="3083" actId="1076"/>
          <ac:picMkLst>
            <pc:docMk/>
            <pc:sldMk cId="2726576551" sldId="475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7:53:02.471" v="2405" actId="14826"/>
          <ac:picMkLst>
            <pc:docMk/>
            <pc:sldMk cId="2726576551" sldId="475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08:36.884" v="3070"/>
        <pc:sldMkLst>
          <pc:docMk/>
          <pc:sldMk cId="1908913403" sldId="476"/>
        </pc:sldMkLst>
        <pc:spChg chg="add mod">
          <ac:chgData name="Siniša ᵀᴴᴱ ᴼᴿᴵᴳᴵᴻᴬᴸ Wolfenstein" userId="215f646470bc261a" providerId="LiveId" clId="{5B3AD727-17C5-4E9A-BC9A-2BA0F1118264}" dt="2021-04-07T08:08:23.825" v="3068" actId="113"/>
          <ac:spMkLst>
            <pc:docMk/>
            <pc:sldMk cId="1908913403" sldId="476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07:09.374" v="2990" actId="1076"/>
          <ac:spMkLst>
            <pc:docMk/>
            <pc:sldMk cId="1908913403" sldId="47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03:44.884" v="2827" actId="20577"/>
          <ac:spMkLst>
            <pc:docMk/>
            <pc:sldMk cId="1908913403" sldId="47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8" creationId="{F34ADF2A-D303-46AA-B34E-A7B04876453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9" creationId="{EC6B0BB5-F38B-49DD-AA8D-58D8A258D69E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0" creationId="{0D9AD75D-B4E1-40F0-B372-B96D9BCAD34F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1" creationId="{A079A57A-D834-4F71-AA27-F149D1D35A75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2" creationId="{C9CA35F4-03EB-47BE-A02F-622EBC877C2A}"/>
          </ac:spMkLst>
        </pc:spChg>
        <pc:spChg chg="add mod">
          <ac:chgData name="Siniša ᵀᴴᴱ ᴼᴿᴵᴳᴵᴻᴬᴸ Wolfenstein" userId="215f646470bc261a" providerId="LiveId" clId="{5B3AD727-17C5-4E9A-BC9A-2BA0F1118264}" dt="2021-04-07T08:07:16.333" v="3010" actId="1038"/>
          <ac:spMkLst>
            <pc:docMk/>
            <pc:sldMk cId="1908913403" sldId="476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07:16.333" v="3010" actId="1038"/>
          <ac:picMkLst>
            <pc:docMk/>
            <pc:sldMk cId="1908913403" sldId="476"/>
            <ac:picMk id="2" creationId="{79AB126F-5218-4223-8FB3-6BD5D18FF2B3}"/>
          </ac:picMkLst>
        </pc:picChg>
      </pc:sldChg>
      <pc:sldChg chg="addSp delSp modSp add ord addAnim delAnim modAnim">
        <pc:chgData name="Siniša ᵀᴴᴱ ᴼᴿᴵᴳᴵᴻᴬᴸ Wolfenstein" userId="215f646470bc261a" providerId="LiveId" clId="{5B3AD727-17C5-4E9A-BC9A-2BA0F1118264}" dt="2021-04-07T08:25:30.969" v="3408" actId="21"/>
        <pc:sldMkLst>
          <pc:docMk/>
          <pc:sldMk cId="3002557428" sldId="477"/>
        </pc:sldMkLst>
        <pc:spChg chg="del">
          <ac:chgData name="Siniša ᵀᴴᴱ ᴼᴿᴵᴳᴵᴻᴬᴸ Wolfenstein" userId="215f646470bc261a" providerId="LiveId" clId="{5B3AD727-17C5-4E9A-BC9A-2BA0F1118264}" dt="2021-04-07T08:11:23.839" v="3090" actId="478"/>
          <ac:spMkLst>
            <pc:docMk/>
            <pc:sldMk cId="3002557428" sldId="477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12:46.057" v="3246" actId="20577"/>
          <ac:spMkLst>
            <pc:docMk/>
            <pc:sldMk cId="3002557428" sldId="47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10:20.157" v="3086" actId="20577"/>
          <ac:spMkLst>
            <pc:docMk/>
            <pc:sldMk cId="3002557428" sldId="477"/>
            <ac:spMk id="7" creationId="{0256D9EB-C20B-45FA-9F3D-124012366C9E}"/>
          </ac:spMkLst>
        </pc:spChg>
        <pc:spChg chg="add del mod">
          <ac:chgData name="Siniša ᵀᴴᴱ ᴼᴿᴵᴳᴵᴻᴬᴸ Wolfenstein" userId="215f646470bc261a" providerId="LiveId" clId="{5B3AD727-17C5-4E9A-BC9A-2BA0F1118264}" dt="2021-04-07T08:25:30.969" v="3408" actId="21"/>
          <ac:spMkLst>
            <pc:docMk/>
            <pc:sldMk cId="3002557428" sldId="477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13:05.978" v="3253" actId="478"/>
          <ac:spMkLst>
            <pc:docMk/>
            <pc:sldMk cId="3002557428" sldId="477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13:04.587" v="3252" actId="478"/>
          <ac:spMkLst>
            <pc:docMk/>
            <pc:sldMk cId="3002557428" sldId="477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13:03.038" v="3251" actId="478"/>
          <ac:spMkLst>
            <pc:docMk/>
            <pc:sldMk cId="3002557428" sldId="477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13:01.689" v="3250" actId="478"/>
          <ac:spMkLst>
            <pc:docMk/>
            <pc:sldMk cId="3002557428" sldId="477"/>
            <ac:spMk id="12" creationId="{C9CA35F4-03EB-47BE-A02F-622EBC877C2A}"/>
          </ac:spMkLst>
        </pc:spChg>
        <pc:spChg chg="del">
          <ac:chgData name="Siniša ᵀᴴᴱ ᴼᴿᴵᴳᴵᴻᴬᴸ Wolfenstein" userId="215f646470bc261a" providerId="LiveId" clId="{5B3AD727-17C5-4E9A-BC9A-2BA0F1118264}" dt="2021-04-07T08:12:59.516" v="3249" actId="478"/>
          <ac:spMkLst>
            <pc:docMk/>
            <pc:sldMk cId="3002557428" sldId="477"/>
            <ac:spMk id="13" creationId="{8F7508C3-4A5A-442F-9949-77B82BA704FF}"/>
          </ac:spMkLst>
        </pc:spChg>
        <pc:picChg chg="mod">
          <ac:chgData name="Siniša ᵀᴴᴱ ᴼᴿᴵᴳᴵᴻᴬᴸ Wolfenstein" userId="215f646470bc261a" providerId="LiveId" clId="{5B3AD727-17C5-4E9A-BC9A-2BA0F1118264}" dt="2021-04-07T08:14:39.762" v="3285" actId="1076"/>
          <ac:picMkLst>
            <pc:docMk/>
            <pc:sldMk cId="3002557428" sldId="47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10:16.188" v="3084" actId="14826"/>
          <ac:picMkLst>
            <pc:docMk/>
            <pc:sldMk cId="3002557428" sldId="477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28:22.096" v="3601" actId="1076"/>
        <pc:sldMkLst>
          <pc:docMk/>
          <pc:sldMk cId="754069679" sldId="478"/>
        </pc:sldMkLst>
        <pc:spChg chg="mod">
          <ac:chgData name="Siniša ᵀᴴᴱ ᴼᴿᴵᴳᴵᴻᴬᴸ Wolfenstein" userId="215f646470bc261a" providerId="LiveId" clId="{5B3AD727-17C5-4E9A-BC9A-2BA0F1118264}" dt="2021-04-07T08:25:23.438" v="3406" actId="14100"/>
          <ac:spMkLst>
            <pc:docMk/>
            <pc:sldMk cId="754069679" sldId="47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1:00.116" v="3309" actId="20577"/>
          <ac:spMkLst>
            <pc:docMk/>
            <pc:sldMk cId="754069679" sldId="478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26:11.387" v="3469" actId="1035"/>
          <ac:spMkLst>
            <pc:docMk/>
            <pc:sldMk cId="754069679" sldId="478"/>
            <ac:spMk id="8" creationId="{A1105DF6-C784-4937-AFFC-42CF60CD1D80}"/>
          </ac:spMkLst>
        </pc:spChg>
        <pc:spChg chg="add mod">
          <ac:chgData name="Siniša ᵀᴴᴱ ᴼᴿᴵᴳᴵᴻᴬᴸ Wolfenstein" userId="215f646470bc261a" providerId="LiveId" clId="{5B3AD727-17C5-4E9A-BC9A-2BA0F1118264}" dt="2021-04-07T08:26:28.504" v="3493" actId="20577"/>
          <ac:spMkLst>
            <pc:docMk/>
            <pc:sldMk cId="754069679" sldId="478"/>
            <ac:spMk id="9" creationId="{088BD6AF-9F9F-47CC-8BC5-8F42077FE813}"/>
          </ac:spMkLst>
        </pc:spChg>
        <pc:spChg chg="add mod">
          <ac:chgData name="Siniša ᵀᴴᴱ ᴼᴿᴵᴳᴵᴻᴬᴸ Wolfenstein" userId="215f646470bc261a" providerId="LiveId" clId="{5B3AD727-17C5-4E9A-BC9A-2BA0F1118264}" dt="2021-04-07T08:26:41.502" v="3511" actId="20577"/>
          <ac:spMkLst>
            <pc:docMk/>
            <pc:sldMk cId="754069679" sldId="478"/>
            <ac:spMk id="10" creationId="{E1A2A5EA-6DE0-41C5-A413-4C9346D3E596}"/>
          </ac:spMkLst>
        </pc:spChg>
        <pc:spChg chg="add mod">
          <ac:chgData name="Siniša ᵀᴴᴱ ᴼᴿᴵᴳᴵᴻᴬᴸ Wolfenstein" userId="215f646470bc261a" providerId="LiveId" clId="{5B3AD727-17C5-4E9A-BC9A-2BA0F1118264}" dt="2021-04-07T08:27:00.475" v="3551" actId="20577"/>
          <ac:spMkLst>
            <pc:docMk/>
            <pc:sldMk cId="754069679" sldId="478"/>
            <ac:spMk id="11" creationId="{D1E19385-688B-4C8B-8A06-D562594893C8}"/>
          </ac:spMkLst>
        </pc:spChg>
        <pc:spChg chg="add mod">
          <ac:chgData name="Siniša ᵀᴴᴱ ᴼᴿᴵᴳᴵᴻᴬᴸ Wolfenstein" userId="215f646470bc261a" providerId="LiveId" clId="{5B3AD727-17C5-4E9A-BC9A-2BA0F1118264}" dt="2021-04-07T08:27:14.757" v="3573" actId="20577"/>
          <ac:spMkLst>
            <pc:docMk/>
            <pc:sldMk cId="754069679" sldId="478"/>
            <ac:spMk id="12" creationId="{6CD4FFA0-1C6B-4635-8299-3D15E4714D01}"/>
          </ac:spMkLst>
        </pc:spChg>
        <pc:spChg chg="add mod">
          <ac:chgData name="Siniša ᵀᴴᴱ ᴼᴿᴵᴳᴵᴻᴬᴸ Wolfenstein" userId="215f646470bc261a" providerId="LiveId" clId="{5B3AD727-17C5-4E9A-BC9A-2BA0F1118264}" dt="2021-04-07T08:27:29.150" v="3598" actId="20577"/>
          <ac:spMkLst>
            <pc:docMk/>
            <pc:sldMk cId="754069679" sldId="478"/>
            <ac:spMk id="13" creationId="{8ED0A579-6A7C-4858-89AE-8EC12ED60600}"/>
          </ac:spMkLst>
        </pc:spChg>
        <pc:picChg chg="mod">
          <ac:chgData name="Siniša ᵀᴴᴱ ᴼᴿᴵᴳᴵᴻᴬᴸ Wolfenstein" userId="215f646470bc261a" providerId="LiveId" clId="{5B3AD727-17C5-4E9A-BC9A-2BA0F1118264}" dt="2021-04-07T08:28:22.096" v="3601" actId="1076"/>
          <ac:picMkLst>
            <pc:docMk/>
            <pc:sldMk cId="754069679" sldId="478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1:27.182" v="3310" actId="14826"/>
          <ac:picMkLst>
            <pc:docMk/>
            <pc:sldMk cId="754069679" sldId="478"/>
            <ac:picMk id="4" creationId="{1B2619D9-4F98-4A11-8FFE-57C7EB1F529A}"/>
          </ac:picMkLst>
        </pc:picChg>
      </pc:sldChg>
      <pc:sldChg chg="addSp modSp add modAnim">
        <pc:chgData name="Siniša ᵀᴴᴱ ᴼᴿᴵᴳᴵᴻᴬᴸ Wolfenstein" userId="215f646470bc261a" providerId="LiveId" clId="{5B3AD727-17C5-4E9A-BC9A-2BA0F1118264}" dt="2021-04-07T08:34:17.412" v="3871" actId="20577"/>
        <pc:sldMkLst>
          <pc:docMk/>
          <pc:sldMk cId="2291122038" sldId="479"/>
        </pc:sldMkLst>
        <pc:spChg chg="mod">
          <ac:chgData name="Siniša ᵀᴴᴱ ᴼᴿᴵᴳᴵᴻᴬᴸ Wolfenstein" userId="215f646470bc261a" providerId="LiveId" clId="{5B3AD727-17C5-4E9A-BC9A-2BA0F1118264}" dt="2021-04-07T08:30:00.084" v="3663" actId="14100"/>
          <ac:spMkLst>
            <pc:docMk/>
            <pc:sldMk cId="2291122038" sldId="47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28:26.927" v="3603" actId="20577"/>
          <ac:spMkLst>
            <pc:docMk/>
            <pc:sldMk cId="2291122038" sldId="47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3.262" v="3744" actId="1036"/>
          <ac:spMkLst>
            <pc:docMk/>
            <pc:sldMk cId="2291122038" sldId="479"/>
            <ac:spMk id="8" creationId="{509726F0-817F-4991-81B0-FB340DD21591}"/>
          </ac:spMkLst>
        </pc:spChg>
        <pc:spChg chg="add mod">
          <ac:chgData name="Siniša ᵀᴴᴱ ᴼᴿᴵᴳᴵᴻᴬᴸ Wolfenstein" userId="215f646470bc261a" providerId="LiveId" clId="{5B3AD727-17C5-4E9A-BC9A-2BA0F1118264}" dt="2021-04-07T08:32:00.190" v="3742" actId="1036"/>
          <ac:spMkLst>
            <pc:docMk/>
            <pc:sldMk cId="2291122038" sldId="479"/>
            <ac:spMk id="9" creationId="{690876DD-71EF-4876-9F49-8FF97E94CE63}"/>
          </ac:spMkLst>
        </pc:spChg>
        <pc:spChg chg="add mod">
          <ac:chgData name="Siniša ᵀᴴᴱ ᴼᴿᴵᴳᴵᴻᴬᴸ Wolfenstein" userId="215f646470bc261a" providerId="LiveId" clId="{5B3AD727-17C5-4E9A-BC9A-2BA0F1118264}" dt="2021-04-07T08:31:57.271" v="3739" actId="1036"/>
          <ac:spMkLst>
            <pc:docMk/>
            <pc:sldMk cId="2291122038" sldId="479"/>
            <ac:spMk id="10" creationId="{969CD207-97CA-472C-9D81-FED905E74257}"/>
          </ac:spMkLst>
        </pc:spChg>
        <pc:spChg chg="add mod">
          <ac:chgData name="Siniša ᵀᴴᴱ ᴼᴿᴵᴳᴵᴻᴬᴸ Wolfenstein" userId="215f646470bc261a" providerId="LiveId" clId="{5B3AD727-17C5-4E9A-BC9A-2BA0F1118264}" dt="2021-04-07T08:32:18.487" v="3759" actId="1036"/>
          <ac:spMkLst>
            <pc:docMk/>
            <pc:sldMk cId="2291122038" sldId="479"/>
            <ac:spMk id="11" creationId="{C501420D-9424-41C5-B60B-6BA6D3602E95}"/>
          </ac:spMkLst>
        </pc:spChg>
        <pc:spChg chg="add mod">
          <ac:chgData name="Siniša ᵀᴴᴱ ᴼᴿᴵᴳᴵᴻᴬᴸ Wolfenstein" userId="215f646470bc261a" providerId="LiveId" clId="{5B3AD727-17C5-4E9A-BC9A-2BA0F1118264}" dt="2021-04-07T08:33:11.967" v="3783" actId="20577"/>
          <ac:spMkLst>
            <pc:docMk/>
            <pc:sldMk cId="2291122038" sldId="479"/>
            <ac:spMk id="12" creationId="{396EC959-76FB-4244-A9D0-BD8136D85332}"/>
          </ac:spMkLst>
        </pc:spChg>
        <pc:spChg chg="add mod">
          <ac:chgData name="Siniša ᵀᴴᴱ ᴼᴿᴵᴳᴵᴻᴬᴸ Wolfenstein" userId="215f646470bc261a" providerId="LiveId" clId="{5B3AD727-17C5-4E9A-BC9A-2BA0F1118264}" dt="2021-04-07T08:33:20.456" v="3795" actId="20577"/>
          <ac:spMkLst>
            <pc:docMk/>
            <pc:sldMk cId="2291122038" sldId="479"/>
            <ac:spMk id="13" creationId="{CCAF38B6-D089-4AED-ABF6-AD88B14852C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40.573" v="3812" actId="1035"/>
          <ac:spMkLst>
            <pc:docMk/>
            <pc:sldMk cId="2291122038" sldId="479"/>
            <ac:spMk id="14" creationId="{00DD6B62-78D6-42D2-B655-146AA035D416}"/>
          </ac:spMkLst>
        </pc:spChg>
        <pc:spChg chg="add mod">
          <ac:chgData name="Siniša ᵀᴴᴱ ᴼᴿᴵᴳᴵᴻᴬᴸ Wolfenstein" userId="215f646470bc261a" providerId="LiveId" clId="{5B3AD727-17C5-4E9A-BC9A-2BA0F1118264}" dt="2021-04-07T08:33:54.810" v="3846" actId="20577"/>
          <ac:spMkLst>
            <pc:docMk/>
            <pc:sldMk cId="2291122038" sldId="479"/>
            <ac:spMk id="15" creationId="{6C89D2DA-3AAF-48DC-9458-CDBE30B88E8A}"/>
          </ac:spMkLst>
        </pc:spChg>
        <pc:spChg chg="add mod">
          <ac:chgData name="Siniša ᵀᴴᴱ ᴼᴿᴵᴳᴵᴻᴬᴸ Wolfenstein" userId="215f646470bc261a" providerId="LiveId" clId="{5B3AD727-17C5-4E9A-BC9A-2BA0F1118264}" dt="2021-04-07T08:34:03.442" v="3852" actId="20577"/>
          <ac:spMkLst>
            <pc:docMk/>
            <pc:sldMk cId="2291122038" sldId="479"/>
            <ac:spMk id="16" creationId="{E283D290-505B-49AE-B88A-72F48099D4F8}"/>
          </ac:spMkLst>
        </pc:spChg>
        <pc:spChg chg="add mod">
          <ac:chgData name="Siniša ᵀᴴᴱ ᴼᴿᴵᴳᴵᴻᴬᴸ Wolfenstein" userId="215f646470bc261a" providerId="LiveId" clId="{5B3AD727-17C5-4E9A-BC9A-2BA0F1118264}" dt="2021-04-07T08:34:17.412" v="3871" actId="20577"/>
          <ac:spMkLst>
            <pc:docMk/>
            <pc:sldMk cId="2291122038" sldId="479"/>
            <ac:spMk id="17" creationId="{A4E94BBD-D14B-4C5D-9753-2F669F122FA7}"/>
          </ac:spMkLst>
        </pc:spChg>
        <pc:picChg chg="mod">
          <ac:chgData name="Siniša ᵀᴴᴱ ᴼᴿᴵᴳᴵᴻᴬᴸ Wolfenstein" userId="215f646470bc261a" providerId="LiveId" clId="{5B3AD727-17C5-4E9A-BC9A-2BA0F1118264}" dt="2021-04-07T08:29:57.279" v="3662" actId="1076"/>
          <ac:picMkLst>
            <pc:docMk/>
            <pc:sldMk cId="2291122038" sldId="47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28:48.106" v="3604" actId="14826"/>
          <ac:picMkLst>
            <pc:docMk/>
            <pc:sldMk cId="2291122038" sldId="479"/>
            <ac:picMk id="4" creationId="{1B2619D9-4F98-4A11-8FFE-57C7EB1F529A}"/>
          </ac:picMkLst>
        </pc:picChg>
      </pc:sldChg>
      <pc:sldChg chg="addSp delSp modSp add delAnim modAnim">
        <pc:chgData name="Siniša ᵀᴴᴱ ᴼᴿᴵᴳᴵᴻᴬᴸ Wolfenstein" userId="215f646470bc261a" providerId="LiveId" clId="{5B3AD727-17C5-4E9A-BC9A-2BA0F1118264}" dt="2021-04-07T08:45:40.616" v="4283" actId="1076"/>
        <pc:sldMkLst>
          <pc:docMk/>
          <pc:sldMk cId="1505189626" sldId="480"/>
        </pc:sldMkLst>
        <pc:spChg chg="del">
          <ac:chgData name="Siniša ᵀᴴᴱ ᴼᴿᴵᴳᴵᴻᴬᴸ Wolfenstein" userId="215f646470bc261a" providerId="LiveId" clId="{5B3AD727-17C5-4E9A-BC9A-2BA0F1118264}" dt="2021-04-07T08:35:36.258" v="3876" actId="478"/>
          <ac:spMkLst>
            <pc:docMk/>
            <pc:sldMk cId="1505189626" sldId="480"/>
            <ac:spMk id="3" creationId="{07E4165D-22C4-4C51-82EA-7263A78CF238}"/>
          </ac:spMkLst>
        </pc:spChg>
        <pc:spChg chg="mod">
          <ac:chgData name="Siniša ᵀᴴᴱ ᴼᴿᴵᴳᴵᴻᴬᴸ Wolfenstein" userId="215f646470bc261a" providerId="LiveId" clId="{5B3AD727-17C5-4E9A-BC9A-2BA0F1118264}" dt="2021-04-07T08:38:18.420" v="3974" actId="20577"/>
          <ac:spMkLst>
            <pc:docMk/>
            <pc:sldMk cId="1505189626" sldId="48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8" creationId="{F34ADF2A-D303-46AA-B34E-A7B04876453A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9" creationId="{EC6B0BB5-F38B-49DD-AA8D-58D8A258D69E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0" creationId="{0D9AD75D-B4E1-40F0-B372-B96D9BCAD34F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1" creationId="{A079A57A-D834-4F71-AA27-F149D1D35A75}"/>
          </ac:spMkLst>
        </pc:spChg>
        <pc:spChg chg="del">
          <ac:chgData name="Siniša ᵀᴴᴱ ᴼᴿᴵᴳᴵᴻᴬᴸ Wolfenstein" userId="215f646470bc261a" providerId="LiveId" clId="{5B3AD727-17C5-4E9A-BC9A-2BA0F1118264}" dt="2021-04-07T08:35:32.197" v="3875" actId="478"/>
          <ac:spMkLst>
            <pc:docMk/>
            <pc:sldMk cId="1505189626" sldId="480"/>
            <ac:spMk id="12" creationId="{C9CA35F4-03EB-47BE-A02F-622EBC877C2A}"/>
          </ac:spMkLst>
        </pc:spChg>
        <pc:spChg chg="del mod">
          <ac:chgData name="Siniša ᵀᴴᴱ ᴼᴿᴵᴳᴵᴻᴬᴸ Wolfenstein" userId="215f646470bc261a" providerId="LiveId" clId="{5B3AD727-17C5-4E9A-BC9A-2BA0F1118264}" dt="2021-04-07T08:35:28.810" v="3874" actId="478"/>
          <ac:spMkLst>
            <pc:docMk/>
            <pc:sldMk cId="1505189626" sldId="480"/>
            <ac:spMk id="13" creationId="{8F7508C3-4A5A-442F-9949-77B82BA704FF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2.102" v="4093" actId="14100"/>
          <ac:spMkLst>
            <pc:docMk/>
            <pc:sldMk cId="1505189626" sldId="480"/>
            <ac:spMk id="14" creationId="{68C08A7A-EDC2-4E5A-8E3F-9E8ED6D8C062}"/>
          </ac:spMkLst>
        </pc:spChg>
        <pc:spChg chg="add mod">
          <ac:chgData name="Siniša ᵀᴴᴱ ᴼᴿᴵᴳᴵᴻᴬᴸ Wolfenstein" userId="215f646470bc261a" providerId="LiveId" clId="{5B3AD727-17C5-4E9A-BC9A-2BA0F1118264}" dt="2021-04-07T08:41:15.976" v="4100" actId="20577"/>
          <ac:spMkLst>
            <pc:docMk/>
            <pc:sldMk cId="1505189626" sldId="480"/>
            <ac:spMk id="15" creationId="{4BF7D250-859F-4473-A89F-779A3D9F96B4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1.218" v="4103" actId="20577"/>
          <ac:spMkLst>
            <pc:docMk/>
            <pc:sldMk cId="1505189626" sldId="480"/>
            <ac:spMk id="16" creationId="{16A47138-8FCC-4761-94D1-C849B24334CE}"/>
          </ac:spMkLst>
        </pc:spChg>
        <pc:spChg chg="add mod">
          <ac:chgData name="Siniša ᵀᴴᴱ ᴼᴿᴵᴳᴵᴻᴬᴸ Wolfenstein" userId="215f646470bc261a" providerId="LiveId" clId="{5B3AD727-17C5-4E9A-BC9A-2BA0F1118264}" dt="2021-04-07T08:41:29.496" v="4106" actId="20577"/>
          <ac:spMkLst>
            <pc:docMk/>
            <pc:sldMk cId="1505189626" sldId="480"/>
            <ac:spMk id="17" creationId="{83A16560-B315-4927-A020-3608EFBEBBA5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3.448" v="4112" actId="20577"/>
          <ac:spMkLst>
            <pc:docMk/>
            <pc:sldMk cId="1505189626" sldId="480"/>
            <ac:spMk id="18" creationId="{CE438C95-9642-4E9E-8ECE-1FB6EAA3ED33}"/>
          </ac:spMkLst>
        </pc:spChg>
        <pc:spChg chg="add mod">
          <ac:chgData name="Siniša ᵀᴴᴱ ᴼᴿᴵᴳᴵᴻᴬᴸ Wolfenstein" userId="215f646470bc261a" providerId="LiveId" clId="{5B3AD727-17C5-4E9A-BC9A-2BA0F1118264}" dt="2021-04-07T08:41:37.486" v="4119" actId="20577"/>
          <ac:spMkLst>
            <pc:docMk/>
            <pc:sldMk cId="1505189626" sldId="480"/>
            <ac:spMk id="19" creationId="{72A7F8A9-1913-490F-B2CF-B1172CA0160A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5.753" v="4122" actId="20577"/>
          <ac:spMkLst>
            <pc:docMk/>
            <pc:sldMk cId="1505189626" sldId="480"/>
            <ac:spMk id="20" creationId="{2982172C-1249-4D8B-9FC9-CFE1DB22E3A9}"/>
          </ac:spMkLst>
        </pc:spChg>
        <pc:spChg chg="add mod">
          <ac:chgData name="Siniša ᵀᴴᴱ ᴼᴿᴵᴳᴵᴻᴬᴸ Wolfenstein" userId="215f646470bc261a" providerId="LiveId" clId="{5B3AD727-17C5-4E9A-BC9A-2BA0F1118264}" dt="2021-04-07T08:41:49.975" v="4126" actId="20577"/>
          <ac:spMkLst>
            <pc:docMk/>
            <pc:sldMk cId="1505189626" sldId="480"/>
            <ac:spMk id="21" creationId="{53659322-F955-49DC-AF8F-03311BBC50A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00.837" v="4138" actId="20577"/>
          <ac:spMkLst>
            <pc:docMk/>
            <pc:sldMk cId="1505189626" sldId="480"/>
            <ac:spMk id="22" creationId="{1EFEAD83-004C-4735-B91E-2626BA708115}"/>
          </ac:spMkLst>
        </pc:spChg>
        <pc:spChg chg="add mod">
          <ac:chgData name="Siniša ᵀᴴᴱ ᴼᴿᴵᴳᴵᴻᴬᴸ Wolfenstein" userId="215f646470bc261a" providerId="LiveId" clId="{5B3AD727-17C5-4E9A-BC9A-2BA0F1118264}" dt="2021-04-07T08:42:19.219" v="4150" actId="20577"/>
          <ac:spMkLst>
            <pc:docMk/>
            <pc:sldMk cId="1505189626" sldId="480"/>
            <ac:spMk id="23" creationId="{B0BE2D28-AB94-45A3-929A-259D9DE25EE2}"/>
          </ac:spMkLst>
        </pc:spChg>
        <pc:spChg chg="add mod">
          <ac:chgData name="Siniša ᵀᴴᴱ ᴼᴿᴵᴳᴵᴻᴬᴸ Wolfenstein" userId="215f646470bc261a" providerId="LiveId" clId="{5B3AD727-17C5-4E9A-BC9A-2BA0F1118264}" dt="2021-04-07T08:42:23.324" v="4155" actId="20577"/>
          <ac:spMkLst>
            <pc:docMk/>
            <pc:sldMk cId="1505189626" sldId="480"/>
            <ac:spMk id="24" creationId="{3DB5978A-8056-4372-8D3C-78F95CAE4284}"/>
          </ac:spMkLst>
        </pc:spChg>
        <pc:spChg chg="add mod">
          <ac:chgData name="Siniša ᵀᴴᴱ ᴼᴿᴵᴳᴵᴻᴬᴸ Wolfenstein" userId="215f646470bc261a" providerId="LiveId" clId="{5B3AD727-17C5-4E9A-BC9A-2BA0F1118264}" dt="2021-04-07T08:42:44.490" v="4185" actId="20577"/>
          <ac:spMkLst>
            <pc:docMk/>
            <pc:sldMk cId="1505189626" sldId="480"/>
            <ac:spMk id="25" creationId="{A8EFFF92-A556-4BC8-8E83-69C507759B35}"/>
          </ac:spMkLst>
        </pc:spChg>
        <pc:spChg chg="add mod">
          <ac:chgData name="Siniša ᵀᴴᴱ ᴼᴿᴵᴳᴵᴻᴬᴸ Wolfenstein" userId="215f646470bc261a" providerId="LiveId" clId="{5B3AD727-17C5-4E9A-BC9A-2BA0F1118264}" dt="2021-04-07T08:43:00.621" v="4189" actId="20577"/>
          <ac:spMkLst>
            <pc:docMk/>
            <pc:sldMk cId="1505189626" sldId="480"/>
            <ac:spMk id="26" creationId="{A0C96026-EEAD-400D-8F71-BB256D1BCCFF}"/>
          </ac:spMkLst>
        </pc:spChg>
        <pc:spChg chg="add mod">
          <ac:chgData name="Siniša ᵀᴴᴱ ᴼᴿᴵᴳᴵᴻᴬᴸ Wolfenstein" userId="215f646470bc261a" providerId="LiveId" clId="{5B3AD727-17C5-4E9A-BC9A-2BA0F1118264}" dt="2021-04-07T08:43:27.168" v="4213" actId="1038"/>
          <ac:spMkLst>
            <pc:docMk/>
            <pc:sldMk cId="1505189626" sldId="480"/>
            <ac:spMk id="27" creationId="{4E5C9694-E2AE-49D7-A49D-E8F87796BD28}"/>
          </ac:spMkLst>
        </pc:spChg>
        <pc:spChg chg="add mod">
          <ac:chgData name="Siniša ᵀᴴᴱ ᴼᴿᴵᴳᴵᴻᴬᴸ Wolfenstein" userId="215f646470bc261a" providerId="LiveId" clId="{5B3AD727-17C5-4E9A-BC9A-2BA0F1118264}" dt="2021-04-07T08:43:34.862" v="4218" actId="20577"/>
          <ac:spMkLst>
            <pc:docMk/>
            <pc:sldMk cId="1505189626" sldId="480"/>
            <ac:spMk id="28" creationId="{B842DB73-E1C7-40A9-A417-680EBE9D661F}"/>
          </ac:spMkLst>
        </pc:spChg>
        <pc:spChg chg="add mod">
          <ac:chgData name="Siniša ᵀᴴᴱ ᴼᴿᴵᴳᴵᴻᴬᴸ Wolfenstein" userId="215f646470bc261a" providerId="LiveId" clId="{5B3AD727-17C5-4E9A-BC9A-2BA0F1118264}" dt="2021-04-07T08:40:31.005" v="4071" actId="1035"/>
          <ac:spMkLst>
            <pc:docMk/>
            <pc:sldMk cId="1505189626" sldId="480"/>
            <ac:spMk id="29" creationId="{133FEA31-FEE3-47DB-9A3F-E20BB63C8BB6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2.888" v="4221" actId="20577"/>
          <ac:spMkLst>
            <pc:docMk/>
            <pc:sldMk cId="1505189626" sldId="480"/>
            <ac:spMk id="30" creationId="{1C360C63-D911-4742-A52E-F4AFA47E357D}"/>
          </ac:spMkLst>
        </pc:spChg>
        <pc:spChg chg="add mod">
          <ac:chgData name="Siniša ᵀᴴᴱ ᴼᴿᴵᴳᴵᴻᴬᴸ Wolfenstein" userId="215f646470bc261a" providerId="LiveId" clId="{5B3AD727-17C5-4E9A-BC9A-2BA0F1118264}" dt="2021-04-07T08:43:47.853" v="4228" actId="20577"/>
          <ac:spMkLst>
            <pc:docMk/>
            <pc:sldMk cId="1505189626" sldId="480"/>
            <ac:spMk id="31" creationId="{E7355052-63B3-4A85-B6FF-63825C42AC44}"/>
          </ac:spMkLst>
        </pc:spChg>
        <pc:spChg chg="add mod">
          <ac:chgData name="Siniša ᵀᴴᴱ ᴼᴿᴵᴳᴵᴻᴬᴸ Wolfenstein" userId="215f646470bc261a" providerId="LiveId" clId="{5B3AD727-17C5-4E9A-BC9A-2BA0F1118264}" dt="2021-04-07T08:43:53.990" v="4235" actId="20577"/>
          <ac:spMkLst>
            <pc:docMk/>
            <pc:sldMk cId="1505189626" sldId="480"/>
            <ac:spMk id="32" creationId="{17776AF6-F652-43E3-B459-B0AD829E9DCE}"/>
          </ac:spMkLst>
        </pc:spChg>
        <pc:spChg chg="add mod">
          <ac:chgData name="Siniša ᵀᴴᴱ ᴼᴿᴵᴳᴵᴻᴬᴸ Wolfenstein" userId="215f646470bc261a" providerId="LiveId" clId="{5B3AD727-17C5-4E9A-BC9A-2BA0F1118264}" dt="2021-04-07T08:44:07.424" v="4240" actId="20577"/>
          <ac:spMkLst>
            <pc:docMk/>
            <pc:sldMk cId="1505189626" sldId="480"/>
            <ac:spMk id="33" creationId="{AFE38CE6-C34A-47AC-9B38-D64A0DD67B60}"/>
          </ac:spMkLst>
        </pc:spChg>
        <pc:spChg chg="add mod">
          <ac:chgData name="Siniša ᵀᴴᴱ ᴼᴿᴵᴳᴵᴻᴬᴸ Wolfenstein" userId="215f646470bc261a" providerId="LiveId" clId="{5B3AD727-17C5-4E9A-BC9A-2BA0F1118264}" dt="2021-04-07T08:45:25.565" v="4281" actId="1037"/>
          <ac:spMkLst>
            <pc:docMk/>
            <pc:sldMk cId="1505189626" sldId="480"/>
            <ac:spMk id="34" creationId="{4636C1E2-740B-45E8-A36A-FF24070A7E06}"/>
          </ac:spMkLst>
        </pc:spChg>
        <pc:picChg chg="mod">
          <ac:chgData name="Siniša ᵀᴴᴱ ᴼᴿᴵᴳᴵᴻᴬᴸ Wolfenstein" userId="215f646470bc261a" providerId="LiveId" clId="{5B3AD727-17C5-4E9A-BC9A-2BA0F1118264}" dt="2021-04-07T08:36:24.086" v="3902" actId="1035"/>
          <ac:picMkLst>
            <pc:docMk/>
            <pc:sldMk cId="1505189626" sldId="480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5B3AD727-17C5-4E9A-BC9A-2BA0F1118264}" dt="2021-04-07T08:45:40.616" v="4283" actId="1076"/>
          <ac:picMkLst>
            <pc:docMk/>
            <pc:sldMk cId="1505189626" sldId="480"/>
            <ac:picMk id="5" creationId="{DF3D5F67-C8D3-4E5C-9A89-261E976ECE2D}"/>
          </ac:picMkLst>
        </pc:picChg>
      </pc:sldChg>
      <pc:sldChg chg="delSp modSp add delAnim modAnim">
        <pc:chgData name="Siniša ᵀᴴᴱ ᴼᴿᴵᴳᴵᴻᴬᴸ Wolfenstein" userId="215f646470bc261a" providerId="LiveId" clId="{5B3AD727-17C5-4E9A-BC9A-2BA0F1118264}" dt="2021-04-07T08:47:51.688" v="4318" actId="14100"/>
        <pc:sldMkLst>
          <pc:docMk/>
          <pc:sldMk cId="1557456911" sldId="481"/>
        </pc:sldMkLst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5" creationId="{D00B9502-1F77-4238-BB1C-7B7DA5AD5EEB}"/>
          </ac:spMkLst>
        </pc:spChg>
        <pc:spChg chg="mod">
          <ac:chgData name="Siniša ᵀᴴᴱ ᴼᴿᴵᴳᴵᴻᴬᴸ Wolfenstein" userId="215f646470bc261a" providerId="LiveId" clId="{5B3AD727-17C5-4E9A-BC9A-2BA0F1118264}" dt="2021-04-07T08:47:51.688" v="4318" actId="14100"/>
          <ac:spMkLst>
            <pc:docMk/>
            <pc:sldMk cId="1557456911" sldId="481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7" creationId="{41BB61C4-F5A6-4602-9AB1-043D220634B7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8" creationId="{C72AE635-D4DD-468B-B466-5A603A5388C8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9" creationId="{4648A672-F727-4C24-99EC-C3F609D835BB}"/>
          </ac:spMkLst>
        </pc:spChg>
        <pc:spChg chg="del">
          <ac:chgData name="Siniša ᵀᴴᴱ ᴼᴿᴵᴳᴵᴻᴬᴸ Wolfenstein" userId="215f646470bc261a" providerId="LiveId" clId="{5B3AD727-17C5-4E9A-BC9A-2BA0F1118264}" dt="2021-04-07T08:46:14.275" v="4285" actId="478"/>
          <ac:spMkLst>
            <pc:docMk/>
            <pc:sldMk cId="1557456911" sldId="481"/>
            <ac:spMk id="10" creationId="{43193397-F05E-4536-9326-61E7D3EB9B33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1" creationId="{4AB05413-13A7-4ED4-943B-6E5F2D672071}"/>
          </ac:spMkLst>
        </pc:spChg>
        <pc:spChg chg="del">
          <ac:chgData name="Siniša ᵀᴴᴱ ᴼᴿᴵᴳᴵᴻᴬᴸ Wolfenstein" userId="215f646470bc261a" providerId="LiveId" clId="{5B3AD727-17C5-4E9A-BC9A-2BA0F1118264}" dt="2021-04-07T08:46:17.397" v="4286" actId="478"/>
          <ac:spMkLst>
            <pc:docMk/>
            <pc:sldMk cId="1557456911" sldId="481"/>
            <ac:spMk id="12" creationId="{CA6E8CF9-5470-47A2-B2BB-80ED37C1579D}"/>
          </ac:spMkLst>
        </pc:spChg>
        <pc:spChg chg="del">
          <ac:chgData name="Siniša ᵀᴴᴱ ᴼᴿᴵᴳᴵᴻᴬᴸ Wolfenstein" userId="215f646470bc261a" providerId="LiveId" clId="{5B3AD727-17C5-4E9A-BC9A-2BA0F1118264}" dt="2021-04-07T08:46:20.903" v="4287" actId="478"/>
          <ac:spMkLst>
            <pc:docMk/>
            <pc:sldMk cId="1557456911" sldId="481"/>
            <ac:spMk id="13" creationId="{6D663801-2247-4899-8CE1-94754C2E6626}"/>
          </ac:spMkLst>
        </pc:spChg>
        <pc:picChg chg="mod">
          <ac:chgData name="Siniša ᵀᴴᴱ ᴼᴿᴵᴳᴵᴻᴬᴸ Wolfenstein" userId="215f646470bc261a" providerId="LiveId" clId="{5B3AD727-17C5-4E9A-BC9A-2BA0F1118264}" dt="2021-04-07T08:47:47.581" v="4317" actId="14100"/>
          <ac:picMkLst>
            <pc:docMk/>
            <pc:sldMk cId="1557456911" sldId="481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5B3AD727-17C5-4E9A-BC9A-2BA0F1118264}" dt="2021-04-07T08:46:32.444" v="4289" actId="14826"/>
          <ac:picMkLst>
            <pc:docMk/>
            <pc:sldMk cId="1557456911" sldId="481"/>
            <ac:picMk id="4" creationId="{1B2619D9-4F98-4A11-8FFE-57C7EB1F529A}"/>
          </ac:picMkLst>
        </pc:picChg>
      </pc:sldChg>
      <pc:sldChg chg="addSp delSp modSp add ord delAnim modAnim">
        <pc:chgData name="Siniša ᵀᴴᴱ ᴼᴿᴵᴳᴵᴻᴬᴸ Wolfenstein" userId="215f646470bc261a" providerId="LiveId" clId="{5B3AD727-17C5-4E9A-BC9A-2BA0F1118264}" dt="2021-04-07T08:53:31.374" v="4471"/>
        <pc:sldMkLst>
          <pc:docMk/>
          <pc:sldMk cId="3649433819" sldId="482"/>
        </pc:sldMkLst>
        <pc:spChg chg="mod">
          <ac:chgData name="Siniša ᵀᴴᴱ ᴼᴿᴵᴳᴵᴻᴬᴸ Wolfenstein" userId="215f646470bc261a" providerId="LiveId" clId="{5B3AD727-17C5-4E9A-BC9A-2BA0F1118264}" dt="2021-04-07T08:50:12.599" v="4428" actId="14100"/>
          <ac:spMkLst>
            <pc:docMk/>
            <pc:sldMk cId="3649433819" sldId="482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48:41.494" v="4348" actId="20577"/>
          <ac:spMkLst>
            <pc:docMk/>
            <pc:sldMk cId="3649433819" sldId="482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49:06.208" v="4353" actId="478"/>
          <ac:spMkLst>
            <pc:docMk/>
            <pc:sldMk cId="3649433819" sldId="482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2:00.274" v="4463"/>
          <ac:spMkLst>
            <pc:docMk/>
            <pc:sldMk cId="3649433819" sldId="482"/>
            <ac:spMk id="18" creationId="{D30C5F07-4DD3-4788-81A9-4B5526A4372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11.973" v="4464"/>
          <ac:spMkLst>
            <pc:docMk/>
            <pc:sldMk cId="3649433819" sldId="482"/>
            <ac:spMk id="19" creationId="{3EBE91B4-EE39-40E3-B298-5EA69C8EE2BC}"/>
          </ac:spMkLst>
        </pc:spChg>
        <pc:spChg chg="add mod">
          <ac:chgData name="Siniša ᵀᴴᴱ ᴼᴿᴵᴳᴵᴻᴬᴸ Wolfenstein" userId="215f646470bc261a" providerId="LiveId" clId="{5B3AD727-17C5-4E9A-BC9A-2BA0F1118264}" dt="2021-04-07T08:52:22.763" v="4465"/>
          <ac:spMkLst>
            <pc:docMk/>
            <pc:sldMk cId="3649433819" sldId="482"/>
            <ac:spMk id="20" creationId="{898DCF9D-C938-4611-91FA-A87D04591D68}"/>
          </ac:spMkLst>
        </pc:spChg>
        <pc:spChg chg="add mod">
          <ac:chgData name="Siniša ᵀᴴᴱ ᴼᴿᴵᴳᴵᴻᴬᴸ Wolfenstein" userId="215f646470bc261a" providerId="LiveId" clId="{5B3AD727-17C5-4E9A-BC9A-2BA0F1118264}" dt="2021-04-07T08:52:33.095" v="4466"/>
          <ac:spMkLst>
            <pc:docMk/>
            <pc:sldMk cId="3649433819" sldId="482"/>
            <ac:spMk id="21" creationId="{1A9D11FD-0429-4DD5-95CB-42456D26DC66}"/>
          </ac:spMkLst>
        </pc:spChg>
        <pc:spChg chg="add mod">
          <ac:chgData name="Siniša ᵀᴴᴱ ᴼᴿᴵᴳᴵᴻᴬᴸ Wolfenstein" userId="215f646470bc261a" providerId="LiveId" clId="{5B3AD727-17C5-4E9A-BC9A-2BA0F1118264}" dt="2021-04-07T08:52:45.073" v="4467"/>
          <ac:spMkLst>
            <pc:docMk/>
            <pc:sldMk cId="3649433819" sldId="482"/>
            <ac:spMk id="22" creationId="{85232018-EFA1-4368-8A54-54BEF7A7E03D}"/>
          </ac:spMkLst>
        </pc:spChg>
        <pc:spChg chg="add mod">
          <ac:chgData name="Siniša ᵀᴴᴱ ᴼᴿᴵᴳᴵᴻᴬᴸ Wolfenstein" userId="215f646470bc261a" providerId="LiveId" clId="{5B3AD727-17C5-4E9A-BC9A-2BA0F1118264}" dt="2021-04-07T08:52:56.537" v="4468"/>
          <ac:spMkLst>
            <pc:docMk/>
            <pc:sldMk cId="3649433819" sldId="482"/>
            <ac:spMk id="23" creationId="{4040FE77-7D45-46F6-8E5E-E6E2EC07C914}"/>
          </ac:spMkLst>
        </pc:spChg>
        <pc:spChg chg="add mod">
          <ac:chgData name="Siniša ᵀᴴᴱ ᴼᴿᴵᴳᴵᴻᴬᴸ Wolfenstein" userId="215f646470bc261a" providerId="LiveId" clId="{5B3AD727-17C5-4E9A-BC9A-2BA0F1118264}" dt="2021-04-07T08:53:08.631" v="4469"/>
          <ac:spMkLst>
            <pc:docMk/>
            <pc:sldMk cId="3649433819" sldId="482"/>
            <ac:spMk id="24" creationId="{E9861663-E438-4950-BE47-001396FEF09A}"/>
          </ac:spMkLst>
        </pc:spChg>
        <pc:spChg chg="add mod">
          <ac:chgData name="Siniša ᵀᴴᴱ ᴼᴿᴵᴳᴵᴻᴬᴸ Wolfenstein" userId="215f646470bc261a" providerId="LiveId" clId="{5B3AD727-17C5-4E9A-BC9A-2BA0F1118264}" dt="2021-04-07T08:53:19.059" v="4470"/>
          <ac:spMkLst>
            <pc:docMk/>
            <pc:sldMk cId="3649433819" sldId="482"/>
            <ac:spMk id="25" creationId="{A4CF7998-2B2C-4667-9711-319936C5A9EE}"/>
          </ac:spMkLst>
        </pc:spChg>
        <pc:spChg chg="add mod">
          <ac:chgData name="Siniša ᵀᴴᴱ ᴼᴿᴵᴳᴵᴻᴬᴸ Wolfenstein" userId="215f646470bc261a" providerId="LiveId" clId="{5B3AD727-17C5-4E9A-BC9A-2BA0F1118264}" dt="2021-04-07T08:53:31.374" v="4471"/>
          <ac:spMkLst>
            <pc:docMk/>
            <pc:sldMk cId="3649433819" sldId="482"/>
            <ac:spMk id="26" creationId="{E564838B-0DF3-4EBC-9F62-CF30EC89FD81}"/>
          </ac:spMkLst>
        </pc:spChg>
        <pc:picChg chg="mod">
          <ac:chgData name="Siniša ᵀᴴᴱ ᴼᴿᴵᴳᴵᴻᴬᴸ Wolfenstein" userId="215f646470bc261a" providerId="LiveId" clId="{5B3AD727-17C5-4E9A-BC9A-2BA0F1118264}" dt="2021-04-07T08:50:07.711" v="4426" actId="14100"/>
          <ac:picMkLst>
            <pc:docMk/>
            <pc:sldMk cId="3649433819" sldId="482"/>
            <ac:picMk id="2" creationId="{79AB126F-5218-4223-8FB3-6BD5D18FF2B3}"/>
          </ac:picMkLst>
        </pc:picChg>
      </pc:sldChg>
      <pc:sldChg chg="addSp delSp modSp add modTransition delAnim modAnim">
        <pc:chgData name="Siniša ᵀᴴᴱ ᴼᴿᴵᴳᴵᴻᴬᴸ Wolfenstein" userId="215f646470bc261a" providerId="LiveId" clId="{5B3AD727-17C5-4E9A-BC9A-2BA0F1118264}" dt="2021-04-07T09:10:10.432" v="4917"/>
        <pc:sldMkLst>
          <pc:docMk/>
          <pc:sldMk cId="3502518926" sldId="483"/>
        </pc:sldMkLst>
        <pc:spChg chg="mod">
          <ac:chgData name="Siniša ᵀᴴᴱ ᴼᴿᴵᴳᴵᴻᴬᴸ Wolfenstein" userId="215f646470bc261a" providerId="LiveId" clId="{5B3AD727-17C5-4E9A-BC9A-2BA0F1118264}" dt="2021-04-07T08:56:28.822" v="4501" actId="14100"/>
          <ac:spMkLst>
            <pc:docMk/>
            <pc:sldMk cId="3502518926" sldId="48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5B3AD727-17C5-4E9A-BC9A-2BA0F1118264}" dt="2021-04-07T08:54:09.648" v="4473" actId="20577"/>
          <ac:spMkLst>
            <pc:docMk/>
            <pc:sldMk cId="3502518926" sldId="483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8" creationId="{509726F0-817F-4991-81B0-FB340DD21591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9" creationId="{690876DD-71EF-4876-9F49-8FF97E94CE63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0" creationId="{969CD207-97CA-472C-9D81-FED905E74257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1" creationId="{C501420D-9424-41C5-B60B-6BA6D3602E95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2" creationId="{396EC959-76FB-4244-A9D0-BD8136D85332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3" creationId="{CCAF38B6-D089-4AED-ABF6-AD88B14852C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4" creationId="{00DD6B62-78D6-42D2-B655-146AA035D416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5" creationId="{6C89D2DA-3AAF-48DC-9458-CDBE30B88E8A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6" creationId="{E283D290-505B-49AE-B88A-72F48099D4F8}"/>
          </ac:spMkLst>
        </pc:spChg>
        <pc:spChg chg="del">
          <ac:chgData name="Siniša ᵀᴴᴱ ᴼᴿᴵᴳᴵᴻᴬᴸ Wolfenstein" userId="215f646470bc261a" providerId="LiveId" clId="{5B3AD727-17C5-4E9A-BC9A-2BA0F1118264}" dt="2021-04-07T08:55:09.850" v="4493" actId="478"/>
          <ac:spMkLst>
            <pc:docMk/>
            <pc:sldMk cId="3502518926" sldId="483"/>
            <ac:spMk id="17" creationId="{A4E94BBD-D14B-4C5D-9753-2F669F122FA7}"/>
          </ac:spMkLst>
        </pc:spChg>
        <pc:spChg chg="add mod">
          <ac:chgData name="Siniša ᵀᴴᴱ ᴼᴿᴵᴳᴵᴻᴬᴸ Wolfenstein" userId="215f646470bc261a" providerId="LiveId" clId="{5B3AD727-17C5-4E9A-BC9A-2BA0F1118264}" dt="2021-04-07T08:57:08.999" v="4514" actId="1038"/>
          <ac:spMkLst>
            <pc:docMk/>
            <pc:sldMk cId="3502518926" sldId="483"/>
            <ac:spMk id="18" creationId="{074FA4D1-7D72-411E-8A7D-5190ED24E7AC}"/>
          </ac:spMkLst>
        </pc:spChg>
        <pc:spChg chg="add mod">
          <ac:chgData name="Siniša ᵀᴴᴱ ᴼᴿᴵᴳᴵᴻᴬᴸ Wolfenstein" userId="215f646470bc261a" providerId="LiveId" clId="{5B3AD727-17C5-4E9A-BC9A-2BA0F1118264}" dt="2021-04-07T08:57:39.435" v="4524" actId="20577"/>
          <ac:spMkLst>
            <pc:docMk/>
            <pc:sldMk cId="3502518926" sldId="483"/>
            <ac:spMk id="19" creationId="{805A3A41-AAEB-4E90-B622-A1446036ECC8}"/>
          </ac:spMkLst>
        </pc:spChg>
        <pc:spChg chg="add mod">
          <ac:chgData name="Siniša ᵀᴴᴱ ᴼᴿᴵᴳᴵᴻᴬᴸ Wolfenstein" userId="215f646470bc261a" providerId="LiveId" clId="{5B3AD727-17C5-4E9A-BC9A-2BA0F1118264}" dt="2021-04-07T08:58:04.829" v="4568" actId="20577"/>
          <ac:spMkLst>
            <pc:docMk/>
            <pc:sldMk cId="3502518926" sldId="483"/>
            <ac:spMk id="20" creationId="{2FF1E62B-67ED-4A8D-85E2-0E490204BCE9}"/>
          </ac:spMkLst>
        </pc:spChg>
        <pc:spChg chg="add mod">
          <ac:chgData name="Siniša ᵀᴴᴱ ᴼᴿᴵᴳᴵᴻᴬᴸ Wolfenstein" userId="215f646470bc261a" providerId="LiveId" clId="{5B3AD727-17C5-4E9A-BC9A-2BA0F1118264}" dt="2021-04-07T08:58:21.370" v="4575" actId="20577"/>
          <ac:spMkLst>
            <pc:docMk/>
            <pc:sldMk cId="3502518926" sldId="483"/>
            <ac:spMk id="21" creationId="{836711ED-3F1D-4EA7-97FC-1970A76F2600}"/>
          </ac:spMkLst>
        </pc:spChg>
        <pc:spChg chg="add mod">
          <ac:chgData name="Siniša ᵀᴴᴱ ᴼᴿᴵᴳᴵᴻᴬᴸ Wolfenstein" userId="215f646470bc261a" providerId="LiveId" clId="{5B3AD727-17C5-4E9A-BC9A-2BA0F1118264}" dt="2021-04-07T08:58:39.243" v="4585" actId="20577"/>
          <ac:spMkLst>
            <pc:docMk/>
            <pc:sldMk cId="3502518926" sldId="483"/>
            <ac:spMk id="22" creationId="{18BAADCC-95E4-486C-95D9-64AECF22F0D3}"/>
          </ac:spMkLst>
        </pc:spChg>
        <pc:spChg chg="add mod">
          <ac:chgData name="Siniša ᵀᴴᴱ ᴼᴿᴵᴳᴵᴻᴬᴸ Wolfenstein" userId="215f646470bc261a" providerId="LiveId" clId="{5B3AD727-17C5-4E9A-BC9A-2BA0F1118264}" dt="2021-04-07T08:58:52.852" v="4600" actId="20577"/>
          <ac:spMkLst>
            <pc:docMk/>
            <pc:sldMk cId="3502518926" sldId="483"/>
            <ac:spMk id="23" creationId="{D840D908-D2F3-4524-8DEB-F20E268A8B8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1.949" v="4616" actId="1076"/>
          <ac:spMkLst>
            <pc:docMk/>
            <pc:sldMk cId="3502518926" sldId="483"/>
            <ac:spMk id="24" creationId="{4A1FBC69-44CB-45C2-A2E4-2AC41A92E417}"/>
          </ac:spMkLst>
        </pc:spChg>
        <pc:spChg chg="add mod">
          <ac:chgData name="Siniša ᵀᴴᴱ ᴼᴿᴵᴳᴵᴻᴬᴸ Wolfenstein" userId="215f646470bc261a" providerId="LiveId" clId="{5B3AD727-17C5-4E9A-BC9A-2BA0F1118264}" dt="2021-04-07T08:59:29.862" v="4621" actId="1038"/>
          <ac:spMkLst>
            <pc:docMk/>
            <pc:sldMk cId="3502518926" sldId="483"/>
            <ac:spMk id="25" creationId="{552811EF-84D9-4E9F-BA32-B7A3380023EE}"/>
          </ac:spMkLst>
        </pc:spChg>
        <pc:spChg chg="add mod">
          <ac:chgData name="Siniša ᵀᴴᴱ ᴼᴿᴵᴳᴵᴻᴬᴸ Wolfenstein" userId="215f646470bc261a" providerId="LiveId" clId="{5B3AD727-17C5-4E9A-BC9A-2BA0F1118264}" dt="2021-04-07T08:59:47.453" v="4634" actId="20577"/>
          <ac:spMkLst>
            <pc:docMk/>
            <pc:sldMk cId="3502518926" sldId="483"/>
            <ac:spMk id="26" creationId="{707782AE-187E-4102-9977-A6BCFC9A8601}"/>
          </ac:spMkLst>
        </pc:spChg>
        <pc:spChg chg="add mod">
          <ac:chgData name="Siniša ᵀᴴᴱ ᴼᴿᴵᴳᴵᴻᴬᴸ Wolfenstein" userId="215f646470bc261a" providerId="LiveId" clId="{5B3AD727-17C5-4E9A-BC9A-2BA0F1118264}" dt="2021-04-07T08:59:57.006" v="4646" actId="20577"/>
          <ac:spMkLst>
            <pc:docMk/>
            <pc:sldMk cId="3502518926" sldId="483"/>
            <ac:spMk id="27" creationId="{7FB0B86C-8042-4F03-9D0E-842F1AA6DA1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08.724" v="4656" actId="20577"/>
          <ac:spMkLst>
            <pc:docMk/>
            <pc:sldMk cId="3502518926" sldId="483"/>
            <ac:spMk id="28" creationId="{E9106A54-1F1B-410B-B378-E0890BD98875}"/>
          </ac:spMkLst>
        </pc:spChg>
        <pc:spChg chg="add mod">
          <ac:chgData name="Siniša ᵀᴴᴱ ᴼᴿᴵᴳᴵᴻᴬᴸ Wolfenstein" userId="215f646470bc261a" providerId="LiveId" clId="{5B3AD727-17C5-4E9A-BC9A-2BA0F1118264}" dt="2021-04-07T09:00:27.442" v="4666" actId="20577"/>
          <ac:spMkLst>
            <pc:docMk/>
            <pc:sldMk cId="3502518926" sldId="483"/>
            <ac:spMk id="29" creationId="{0E7F7956-BF70-46C5-A60E-755E34687A21}"/>
          </ac:spMkLst>
        </pc:spChg>
        <pc:spChg chg="add mod">
          <ac:chgData name="Siniša ᵀᴴᴱ ᴼᴿᴵᴳᴵᴻᴬᴸ Wolfenstein" userId="215f646470bc261a" providerId="LiveId" clId="{5B3AD727-17C5-4E9A-BC9A-2BA0F1118264}" dt="2021-04-07T09:00:37.219" v="4669" actId="20577"/>
          <ac:spMkLst>
            <pc:docMk/>
            <pc:sldMk cId="3502518926" sldId="483"/>
            <ac:spMk id="30" creationId="{BC0A48DA-ADF6-4AE8-A4BD-8EBE43BBA664}"/>
          </ac:spMkLst>
        </pc:spChg>
        <pc:spChg chg="add mod">
          <ac:chgData name="Siniša ᵀᴴᴱ ᴼᴿᴵᴳᴵᴻᴬᴸ Wolfenstein" userId="215f646470bc261a" providerId="LiveId" clId="{5B3AD727-17C5-4E9A-BC9A-2BA0F1118264}" dt="2021-04-07T09:00:51.052" v="4681" actId="14100"/>
          <ac:spMkLst>
            <pc:docMk/>
            <pc:sldMk cId="3502518926" sldId="483"/>
            <ac:spMk id="31" creationId="{005C0484-7BAA-45F6-9232-E04B48074CCB}"/>
          </ac:spMkLst>
        </pc:spChg>
        <pc:picChg chg="mod">
          <ac:chgData name="Siniša ᵀᴴᴱ ᴼᴿᴵᴳᴵᴻᴬᴸ Wolfenstein" userId="215f646470bc261a" providerId="LiveId" clId="{5B3AD727-17C5-4E9A-BC9A-2BA0F1118264}" dt="2021-04-07T08:59:18.314" v="4615" actId="1076"/>
          <ac:picMkLst>
            <pc:docMk/>
            <pc:sldMk cId="3502518926" sldId="483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5B3AD727-17C5-4E9A-BC9A-2BA0F1118264}" dt="2021-04-07T08:54:31.996" v="4474" actId="14826"/>
          <ac:picMkLst>
            <pc:docMk/>
            <pc:sldMk cId="3502518926" sldId="483"/>
            <ac:picMk id="4" creationId="{1B2619D9-4F98-4A11-8FFE-57C7EB1F529A}"/>
          </ac:picMkLst>
        </pc:picChg>
      </pc:sldChg>
      <pc:sldChg chg="addSp delSp modSp add modTransition addAnim delAnim modAnim">
        <pc:chgData name="Siniša ᵀᴴᴱ ᴼᴿᴵᴳᴵᴻᴬᴸ Wolfenstein" userId="215f646470bc261a" providerId="LiveId" clId="{5B3AD727-17C5-4E9A-BC9A-2BA0F1118264}" dt="2021-04-07T09:10:27.214" v="4919"/>
        <pc:sldMkLst>
          <pc:docMk/>
          <pc:sldMk cId="3581310128" sldId="484"/>
        </pc:sldMkLst>
        <pc:spChg chg="del">
          <ac:chgData name="Siniša ᵀᴴᴱ ᴼᴿᴵᴳᴵᴻᴬᴸ Wolfenstein" userId="215f646470bc261a" providerId="LiveId" clId="{5B3AD727-17C5-4E9A-BC9A-2BA0F1118264}" dt="2021-04-07T09:01:07.223" v="4686" actId="478"/>
          <ac:spMkLst>
            <pc:docMk/>
            <pc:sldMk cId="3581310128" sldId="484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5B3AD727-17C5-4E9A-BC9A-2BA0F1118264}" dt="2021-04-07T09:01:04.282" v="4685" actId="478"/>
          <ac:spMkLst>
            <pc:docMk/>
            <pc:sldMk cId="3581310128" sldId="484"/>
            <ac:spMk id="7" creationId="{0256D9EB-C20B-45FA-9F3D-124012366C9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8" creationId="{074FA4D1-7D72-411E-8A7D-5190ED24E7AC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19" creationId="{805A3A41-AAEB-4E90-B622-A1446036ECC8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0" creationId="{2FF1E62B-67ED-4A8D-85E2-0E490204BCE9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1" creationId="{836711ED-3F1D-4EA7-97FC-1970A76F2600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2" creationId="{18BAADCC-95E4-486C-95D9-64AECF22F0D3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3" creationId="{D840D908-D2F3-4524-8DEB-F20E268A8B8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4" creationId="{4A1FBC69-44CB-45C2-A2E4-2AC41A92E417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5" creationId="{552811EF-84D9-4E9F-BA32-B7A3380023EE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6" creationId="{707782AE-187E-4102-9977-A6BCFC9A860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7" creationId="{7FB0B86C-8042-4F03-9D0E-842F1AA6DA1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8" creationId="{E9106A54-1F1B-410B-B378-E0890BD98875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29" creationId="{0E7F7956-BF70-46C5-A60E-755E34687A21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0" creationId="{BC0A48DA-ADF6-4AE8-A4BD-8EBE43BBA664}"/>
          </ac:spMkLst>
        </pc:spChg>
        <pc:spChg chg="add del">
          <ac:chgData name="Siniša ᵀᴴᴱ ᴼᴿᴵᴳᴵᴻᴬᴸ Wolfenstein" userId="215f646470bc261a" providerId="LiveId" clId="{5B3AD727-17C5-4E9A-BC9A-2BA0F1118264}" dt="2021-04-07T09:01:36.162" v="4694" actId="478"/>
          <ac:spMkLst>
            <pc:docMk/>
            <pc:sldMk cId="3581310128" sldId="484"/>
            <ac:spMk id="31" creationId="{005C0484-7BAA-45F6-9232-E04B48074CCB}"/>
          </ac:spMkLst>
        </pc:spChg>
        <pc:spChg chg="add mod">
          <ac:chgData name="Siniša ᵀᴴᴱ ᴼᴿᴵᴳᴵᴻᴬᴸ Wolfenstein" userId="215f646470bc261a" providerId="LiveId" clId="{5B3AD727-17C5-4E9A-BC9A-2BA0F1118264}" dt="2021-04-07T09:02:01.539" v="4785" actId="1076"/>
          <ac:spMkLst>
            <pc:docMk/>
            <pc:sldMk cId="3581310128" sldId="484"/>
            <ac:spMk id="32" creationId="{B18C1586-99DF-4DC3-AE62-BB0A331B33B6}"/>
          </ac:spMkLst>
        </pc:spChg>
        <pc:spChg chg="add mod">
          <ac:chgData name="Siniša ᵀᴴᴱ ᴼᴿᴵᴳᴵᴻᴬᴸ Wolfenstein" userId="215f646470bc261a" providerId="LiveId" clId="{5B3AD727-17C5-4E9A-BC9A-2BA0F1118264}" dt="2021-04-07T09:03:53.580" v="4823" actId="1076"/>
          <ac:spMkLst>
            <pc:docMk/>
            <pc:sldMk cId="3581310128" sldId="484"/>
            <ac:spMk id="33" creationId="{86593B79-C3FC-423F-A2E5-21183FAC2C45}"/>
          </ac:spMkLst>
        </pc:spChg>
        <pc:spChg chg="add mod">
          <ac:chgData name="Siniša ᵀᴴᴱ ᴼᴿᴵᴳᴵᴻᴬᴸ Wolfenstein" userId="215f646470bc261a" providerId="LiveId" clId="{5B3AD727-17C5-4E9A-BC9A-2BA0F1118264}" dt="2021-04-07T09:04:08.388" v="4836" actId="20577"/>
          <ac:spMkLst>
            <pc:docMk/>
            <pc:sldMk cId="3581310128" sldId="484"/>
            <ac:spMk id="34" creationId="{B42447B8-C9AE-4051-9BFC-77B5E576304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22.321" v="4844" actId="20577"/>
          <ac:spMkLst>
            <pc:docMk/>
            <pc:sldMk cId="3581310128" sldId="484"/>
            <ac:spMk id="35" creationId="{B2C24A13-D255-4F97-AE17-2973B2149A7F}"/>
          </ac:spMkLst>
        </pc:spChg>
        <pc:spChg chg="add mod">
          <ac:chgData name="Siniša ᵀᴴᴱ ᴼᴿᴵᴳᴵᴻᴬᴸ Wolfenstein" userId="215f646470bc261a" providerId="LiveId" clId="{5B3AD727-17C5-4E9A-BC9A-2BA0F1118264}" dt="2021-04-07T09:04:38.210" v="4860" actId="20577"/>
          <ac:spMkLst>
            <pc:docMk/>
            <pc:sldMk cId="3581310128" sldId="484"/>
            <ac:spMk id="36" creationId="{5CA5D2B9-71F7-4516-BEEB-EB1378E2EE9B}"/>
          </ac:spMkLst>
        </pc:spChg>
        <pc:spChg chg="add mod">
          <ac:chgData name="Siniša ᵀᴴᴱ ᴼᴿᴵᴳᴵᴻᴬᴸ Wolfenstein" userId="215f646470bc261a" providerId="LiveId" clId="{5B3AD727-17C5-4E9A-BC9A-2BA0F1118264}" dt="2021-04-07T09:04:55.152" v="4868" actId="1035"/>
          <ac:spMkLst>
            <pc:docMk/>
            <pc:sldMk cId="3581310128" sldId="484"/>
            <ac:spMk id="37" creationId="{8AD5148D-C281-4AEC-9CAB-E214D5D6E2F7}"/>
          </ac:spMkLst>
        </pc:spChg>
        <pc:spChg chg="add mod">
          <ac:chgData name="Siniša ᵀᴴᴱ ᴼᴿᴵᴳᴵᴻᴬᴸ Wolfenstein" userId="215f646470bc261a" providerId="LiveId" clId="{5B3AD727-17C5-4E9A-BC9A-2BA0F1118264}" dt="2021-04-07T09:05:07.014" v="4880" actId="20577"/>
          <ac:spMkLst>
            <pc:docMk/>
            <pc:sldMk cId="3581310128" sldId="484"/>
            <ac:spMk id="38" creationId="{EE02B04C-301A-4894-833A-CB126E216FC2}"/>
          </ac:spMkLst>
        </pc:spChg>
        <pc:spChg chg="add mod">
          <ac:chgData name="Siniša ᵀᴴᴱ ᴼᴿᴵᴳᴵᴻᴬᴸ Wolfenstein" userId="215f646470bc261a" providerId="LiveId" clId="{5B3AD727-17C5-4E9A-BC9A-2BA0F1118264}" dt="2021-04-07T09:05:16.631" v="4886" actId="20577"/>
          <ac:spMkLst>
            <pc:docMk/>
            <pc:sldMk cId="3581310128" sldId="484"/>
            <ac:spMk id="39" creationId="{C9E46678-877C-442C-8460-8A17786914F4}"/>
          </ac:spMkLst>
        </pc:spChg>
        <pc:picChg chg="mod">
          <ac:chgData name="Siniša ᵀᴴᴱ ᴼᴿᴵᴳᴵᴻᴬᴸ Wolfenstein" userId="215f646470bc261a" providerId="LiveId" clId="{5B3AD727-17C5-4E9A-BC9A-2BA0F1118264}" dt="2021-04-07T09:01:45.518" v="4783" actId="1035"/>
          <ac:picMkLst>
            <pc:docMk/>
            <pc:sldMk cId="3581310128" sldId="484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F9E8274B-077E-4528-AF1D-54093E43A61B}"/>
    <pc:docChg chg="undo custSel addSld delSld modSld sldOrd">
      <pc:chgData name="Siniša ᵀᴴᴱ ᴼᴿᴵᴳᴵᴻᴬᴸ Wolfenstein" userId="215f646470bc261a" providerId="LiveId" clId="{F9E8274B-077E-4528-AF1D-54093E43A61B}" dt="2021-04-07T11:41:54.410" v="4026" actId="20577"/>
      <pc:docMkLst>
        <pc:docMk/>
      </pc:docMkLst>
      <pc:sldChg chg="modSp modAnim">
        <pc:chgData name="Siniša ᵀᴴᴱ ᴼᴿᴵᴳᴵᴻᴬᴸ Wolfenstein" userId="215f646470bc261a" providerId="LiveId" clId="{F9E8274B-077E-4528-AF1D-54093E43A61B}" dt="2021-04-07T09:48:06.958" v="162" actId="20577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F9E8274B-077E-4528-AF1D-54093E43A61B}" dt="2021-04-07T09:48:06.958" v="162" actId="20577"/>
          <ac:spMkLst>
            <pc:docMk/>
            <pc:sldMk cId="386841859" sldId="436"/>
            <ac:spMk id="6" creationId="{010AB125-9086-4261-98B4-FC5A0801347C}"/>
          </ac:spMkLst>
        </pc:spChg>
      </pc:sldChg>
      <pc:sldChg chg="addSp delSp modSp ord delAnim modAnim">
        <pc:chgData name="Siniša ᵀᴴᴱ ᴼᴿᴵᴳᴵᴻᴬᴸ Wolfenstein" userId="215f646470bc261a" providerId="LiveId" clId="{F9E8274B-077E-4528-AF1D-54093E43A61B}" dt="2021-04-07T10:38:40.576" v="1791" actId="1076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F9E8274B-077E-4528-AF1D-54093E43A61B}" dt="2021-04-07T10:33:17.435" v="1738" actId="20577"/>
          <ac:spMkLst>
            <pc:docMk/>
            <pc:sldMk cId="369717677" sldId="440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F9E8274B-077E-4528-AF1D-54093E43A61B}" dt="2021-04-07T10:32:54.160" v="1710" actId="478"/>
          <ac:spMkLst>
            <pc:docMk/>
            <pc:sldMk cId="369717677" sldId="440"/>
            <ac:spMk id="7" creationId="{73F6A110-B95F-4EB8-AFB1-E03B72F19052}"/>
          </ac:spMkLst>
        </pc:spChg>
        <pc:picChg chg="mod">
          <ac:chgData name="Siniša ᵀᴴᴱ ᴼᴿᴵᴳᴵᴻᴬᴸ Wolfenstein" userId="215f646470bc261a" providerId="LiveId" clId="{F9E8274B-077E-4528-AF1D-54093E43A61B}" dt="2021-04-07T10:36:43.053" v="1744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0:32:52.326" v="1709" actId="14826"/>
          <ac:picMkLst>
            <pc:docMk/>
            <pc:sldMk cId="369717677" sldId="440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0.787" v="1770" actId="1038"/>
          <ac:picMkLst>
            <pc:docMk/>
            <pc:sldMk cId="369717677" sldId="440"/>
            <ac:picMk id="8" creationId="{32F45FE4-3EB8-4AF4-830E-D61B3D6D195D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55.002" v="1772" actId="1076"/>
          <ac:picMkLst>
            <pc:docMk/>
            <pc:sldMk cId="369717677" sldId="440"/>
            <ac:picMk id="9" creationId="{4162041A-CC98-4F70-9627-0B8369D68D2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0.577" v="1777" actId="1035"/>
          <ac:picMkLst>
            <pc:docMk/>
            <pc:sldMk cId="369717677" sldId="440"/>
            <ac:picMk id="10" creationId="{DCDE6751-27B0-4811-A644-3E5C3DC2FD1B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15.151" v="1779" actId="1076"/>
          <ac:picMkLst>
            <pc:docMk/>
            <pc:sldMk cId="369717677" sldId="440"/>
            <ac:picMk id="11" creationId="{1AD0A6AF-23F0-4F74-8623-3A82F9453F04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22.880" v="1787" actId="1038"/>
          <ac:picMkLst>
            <pc:docMk/>
            <pc:sldMk cId="369717677" sldId="440"/>
            <ac:picMk id="12" creationId="{99A687F6-84A3-4B93-B14C-14DBDB96D570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32.062" v="1789" actId="1076"/>
          <ac:picMkLst>
            <pc:docMk/>
            <pc:sldMk cId="369717677" sldId="440"/>
            <ac:picMk id="13" creationId="{D2D26ADB-506F-40F6-B279-946932D675FC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8:40.576" v="1791" actId="1076"/>
          <ac:picMkLst>
            <pc:docMk/>
            <pc:sldMk cId="369717677" sldId="440"/>
            <ac:picMk id="14" creationId="{E556FBA4-D161-4093-80B8-A96FB8CEEE83}"/>
          </ac:picMkLst>
        </pc:picChg>
        <pc:picChg chg="add del mod">
          <ac:chgData name="Siniša ᵀᴴᴱ ᴼᴿᴵᴳᴵᴻᴬᴸ Wolfenstein" userId="215f646470bc261a" providerId="LiveId" clId="{F9E8274B-077E-4528-AF1D-54093E43A61B}" dt="2021-04-07T10:36:43.614" v="1745"/>
          <ac:picMkLst>
            <pc:docMk/>
            <pc:sldMk cId="369717677" sldId="440"/>
            <ac:picMk id="1026" creationId="{7492ABF3-331F-4CAE-8B06-8F5EBC752BE1}"/>
          </ac:picMkLst>
        </pc:picChg>
        <pc:picChg chg="add mod">
          <ac:chgData name="Siniša ᵀᴴᴱ ᴼᴿᴵᴳᴵᴻᴬᴸ Wolfenstein" userId="215f646470bc261a" providerId="LiveId" clId="{F9E8274B-077E-4528-AF1D-54093E43A61B}" dt="2021-04-07T10:37:34.052" v="1760" actId="196"/>
          <ac:picMkLst>
            <pc:docMk/>
            <pc:sldMk cId="369717677" sldId="440"/>
            <ac:picMk id="1028" creationId="{D4E67286-5BB6-46B5-8D3A-5FDE628928BC}"/>
          </ac:picMkLst>
        </pc:picChg>
      </pc:sldChg>
      <pc:sldChg chg="modSp add del">
        <pc:chgData name="Siniša ᵀᴴᴱ ᴼᴿᴵᴳᴵᴻᴬᴸ Wolfenstein" userId="215f646470bc261a" providerId="LiveId" clId="{F9E8274B-077E-4528-AF1D-54093E43A61B}" dt="2021-04-07T11:41:54.410" v="4026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F9E8274B-077E-4528-AF1D-54093E43A61B}" dt="2021-04-07T11:41:54.410" v="4026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modSp ord modAnim">
        <pc:chgData name="Siniša ᵀᴴᴱ ᴼᴿᴵᴳᴵᴻᴬᴸ Wolfenstein" userId="215f646470bc261a" providerId="LiveId" clId="{F9E8274B-077E-4528-AF1D-54093E43A61B}" dt="2021-04-07T10:22:34.438" v="1504" actId="14100"/>
        <pc:sldMkLst>
          <pc:docMk/>
          <pc:sldMk cId="3065940442" sldId="457"/>
        </pc:sldMkLst>
        <pc:spChg chg="mod">
          <ac:chgData name="Siniša ᵀᴴᴱ ᴼᴿᴵᴳᴵᴻᴬᴸ Wolfenstein" userId="215f646470bc261a" providerId="LiveId" clId="{F9E8274B-077E-4528-AF1D-54093E43A61B}" dt="2021-04-07T10:22:34.438" v="1504" actId="14100"/>
          <ac:spMkLst>
            <pc:docMk/>
            <pc:sldMk cId="3065940442" sldId="457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16:28.065" v="1127" actId="20577"/>
          <ac:spMkLst>
            <pc:docMk/>
            <pc:sldMk cId="3065940442" sldId="457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F9E8274B-077E-4528-AF1D-54093E43A61B}" dt="2021-04-07T10:22:31.415" v="1503" actId="1076"/>
          <ac:picMkLst>
            <pc:docMk/>
            <pc:sldMk cId="3065940442" sldId="457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16:18.828" v="1125" actId="14826"/>
          <ac:picMkLst>
            <pc:docMk/>
            <pc:sldMk cId="3065940442" sldId="457"/>
            <ac:picMk id="4" creationId="{1B2619D9-4F98-4A11-8FFE-57C7EB1F529A}"/>
          </ac:picMkLst>
        </pc:picChg>
      </pc:sldChg>
      <pc:sldChg chg="del">
        <pc:chgData name="Siniša ᵀᴴᴱ ᴼᴿᴵᴳᴵᴻᴬᴸ Wolfenstein" userId="215f646470bc261a" providerId="LiveId" clId="{F9E8274B-077E-4528-AF1D-54093E43A61B}" dt="2021-04-07T11:37:39.710" v="3819" actId="2696"/>
        <pc:sldMkLst>
          <pc:docMk/>
          <pc:sldMk cId="4188146968" sldId="459"/>
        </pc:sldMkLst>
      </pc:sldChg>
      <pc:sldChg chg="addSp delSp modSp add ord delAnim modAnim">
        <pc:chgData name="Siniša ᵀᴴᴱ ᴼᴿᴵᴳᴵᴻᴬᴸ Wolfenstein" userId="215f646470bc261a" providerId="LiveId" clId="{F9E8274B-077E-4528-AF1D-54093E43A61B}" dt="2021-04-07T11:19:05.909" v="2892" actId="1076"/>
        <pc:sldMkLst>
          <pc:docMk/>
          <pc:sldMk cId="325986483" sldId="460"/>
        </pc:sldMkLst>
        <pc:spChg chg="mod">
          <ac:chgData name="Siniša ᵀᴴᴱ ᴼᴿᴵᴳᴵᴻᴬᴸ Wolfenstein" userId="215f646470bc261a" providerId="LiveId" clId="{F9E8274B-077E-4528-AF1D-54093E43A61B}" dt="2021-04-07T10:44:03.772" v="1939" actId="14100"/>
          <ac:spMkLst>
            <pc:docMk/>
            <pc:sldMk cId="325986483" sldId="460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F9E8274B-077E-4528-AF1D-54093E43A61B}" dt="2021-04-07T10:44:46.286" v="1949" actId="20577"/>
          <ac:spMkLst>
            <pc:docMk/>
            <pc:sldMk cId="325986483" sldId="460"/>
            <ac:spMk id="8" creationId="{D48593FF-D835-47C2-BC10-D8E8DDD1FCBF}"/>
          </ac:spMkLst>
        </pc:spChg>
        <pc:spChg chg="add 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0" creationId="{F6CC867D-EB4F-44BC-963F-87A58EAF281A}"/>
          </ac:spMkLst>
        </pc:spChg>
        <pc:spChg chg="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1" creationId="{6F9CE73E-9C7D-4D31-B1C0-2FFD9506C888}"/>
          </ac:spMkLst>
        </pc:spChg>
        <pc:spChg chg="add mod">
          <ac:chgData name="Siniša ᵀᴴᴱ ᴼᴿᴵᴳᴵᴻᴬᴸ Wolfenstein" userId="215f646470bc261a" providerId="LiveId" clId="{F9E8274B-077E-4528-AF1D-54093E43A61B}" dt="2021-04-07T10:51:30.457" v="2288" actId="1036"/>
          <ac:spMkLst>
            <pc:docMk/>
            <pc:sldMk cId="325986483" sldId="460"/>
            <ac:spMk id="12" creationId="{692CAD19-E614-49EF-9E2E-D7464A07372B}"/>
          </ac:spMkLst>
        </pc:spChg>
        <pc:spChg chg="add mod">
          <ac:chgData name="Siniša ᵀᴴᴱ ᴼᴿᴵᴳᴵᴻᴬᴸ Wolfenstein" userId="215f646470bc261a" providerId="LiveId" clId="{F9E8274B-077E-4528-AF1D-54093E43A61B}" dt="2021-04-07T10:51:58.798" v="2373" actId="20577"/>
          <ac:spMkLst>
            <pc:docMk/>
            <pc:sldMk cId="325986483" sldId="460"/>
            <ac:spMk id="13" creationId="{0E7FC33A-58A8-41CD-851F-5EE9BE5F05A8}"/>
          </ac:spMkLst>
        </pc:spChg>
        <pc:picChg chg="mod">
          <ac:chgData name="Siniša ᵀᴴᴱ ᴼᴿᴵᴳᴵᴻᴬᴸ Wolfenstein" userId="215f646470bc261a" providerId="LiveId" clId="{F9E8274B-077E-4528-AF1D-54093E43A61B}" dt="2021-04-07T11:19:05.909" v="2892" actId="1076"/>
          <ac:picMkLst>
            <pc:docMk/>
            <pc:sldMk cId="325986483" sldId="460"/>
            <ac:picMk id="2" creationId="{4BC4FEC6-B234-4A3E-A194-3CA02FB89D98}"/>
          </ac:picMkLst>
        </pc:picChg>
        <pc:picChg chg="mod">
          <ac:chgData name="Siniša ᵀᴴᴱ ᴼᴿᴵᴳᴵᴻᴬᴸ Wolfenstein" userId="215f646470bc261a" providerId="LiveId" clId="{F9E8274B-077E-4528-AF1D-54093E43A61B}" dt="2021-04-07T10:51:30.457" v="2288" actId="1036"/>
          <ac:picMkLst>
            <pc:docMk/>
            <pc:sldMk cId="325986483" sldId="460"/>
            <ac:picMk id="3" creationId="{A28935E5-DB7F-48EB-AD70-57EC8FA792E6}"/>
          </ac:picMkLst>
        </pc:picChg>
        <pc:picChg chg="add mod">
          <ac:chgData name="Siniša ᵀᴴᴱ ᴼᴿᴵᴳᴵᴻᴬᴸ Wolfenstein" userId="215f646470bc261a" providerId="LiveId" clId="{F9E8274B-077E-4528-AF1D-54093E43A61B}" dt="2021-04-07T10:51:36.584" v="2289" actId="1076"/>
          <ac:picMkLst>
            <pc:docMk/>
            <pc:sldMk cId="325986483" sldId="460"/>
            <ac:picMk id="4" creationId="{52C8696F-7AD9-4512-A035-A9BE03F71EE0}"/>
          </ac:picMkLst>
        </pc:picChg>
        <pc:picChg chg="add mod ord">
          <ac:chgData name="Siniša ᵀᴴᴱ ᴼᴿᴵᴳᴵᴻᴬᴸ Wolfenstein" userId="215f646470bc261a" providerId="LiveId" clId="{F9E8274B-077E-4528-AF1D-54093E43A61B}" dt="2021-04-07T11:18:42.924" v="2881" actId="167"/>
          <ac:picMkLst>
            <pc:docMk/>
            <pc:sldMk cId="325986483" sldId="460"/>
            <ac:picMk id="5" creationId="{50772148-112A-465C-847C-ACCD82DA9278}"/>
          </ac:picMkLst>
        </pc:picChg>
        <pc:picChg chg="add del">
          <ac:chgData name="Siniša ᵀᴴᴱ ᴼᴿᴵᴳᴵᴻᴬᴸ Wolfenstein" userId="215f646470bc261a" providerId="LiveId" clId="{F9E8274B-077E-4528-AF1D-54093E43A61B}" dt="2021-04-07T10:44:35.514" v="1942"/>
          <ac:picMkLst>
            <pc:docMk/>
            <pc:sldMk cId="325986483" sldId="460"/>
            <ac:picMk id="9" creationId="{87BE4DF7-33CC-4A3C-A424-F8504A11C255}"/>
          </ac:picMkLst>
        </pc:picChg>
        <pc:picChg chg="del">
          <ac:chgData name="Siniša ᵀᴴᴱ ᴼᴿᴵᴳᴵᴻᴬᴸ Wolfenstein" userId="215f646470bc261a" providerId="LiveId" clId="{F9E8274B-077E-4528-AF1D-54093E43A61B}" dt="2021-04-07T10:42:04.991" v="1795" actId="478"/>
          <ac:picMkLst>
            <pc:docMk/>
            <pc:sldMk cId="325986483" sldId="460"/>
            <ac:picMk id="1026" creationId="{A546DBBB-53AD-4E18-8376-8EEFD5E3439B}"/>
          </ac:picMkLst>
        </pc:picChg>
      </pc:sldChg>
      <pc:sldChg chg="addSp modSp ord modAnim">
        <pc:chgData name="Siniša ᵀᴴᴱ ᴼᴿᴵᴳᴵᴻᴬᴸ Wolfenstein" userId="215f646470bc261a" providerId="LiveId" clId="{F9E8274B-077E-4528-AF1D-54093E43A61B}" dt="2021-04-07T11:17:54.786" v="2875"/>
        <pc:sldMkLst>
          <pc:docMk/>
          <pc:sldMk cId="2121622066" sldId="464"/>
        </pc:sldMkLst>
        <pc:spChg chg="mod">
          <ac:chgData name="Siniša ᵀᴴᴱ ᴼᴿᴵᴳᴵᴻᴬᴸ Wolfenstein" userId="215f646470bc261a" providerId="LiveId" clId="{F9E8274B-077E-4528-AF1D-54093E43A61B}" dt="2021-04-07T11:16:16.704" v="2842" actId="27636"/>
          <ac:spMkLst>
            <pc:docMk/>
            <pc:sldMk cId="2121622066" sldId="464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1:16:29.868" v="2850" actId="20577"/>
          <ac:spMkLst>
            <pc:docMk/>
            <pc:sldMk cId="2121622066" sldId="464"/>
            <ac:spMk id="13" creationId="{295B4C17-7D82-449D-A45A-89A6E89F650F}"/>
          </ac:spMkLst>
        </pc:spChg>
        <pc:picChg chg="mod">
          <ac:chgData name="Siniša ᵀᴴᴱ ᴼᴿᴵᴳᴵᴻᴬᴸ Wolfenstein" userId="215f646470bc261a" providerId="LiveId" clId="{F9E8274B-077E-4528-AF1D-54093E43A61B}" dt="2021-04-07T11:10:01.541" v="2386" actId="1035"/>
          <ac:picMkLst>
            <pc:docMk/>
            <pc:sldMk cId="2121622066" sldId="464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F9E8274B-077E-4528-AF1D-54093E43A61B}" dt="2021-04-07T11:16:40.769" v="2852" actId="1076"/>
          <ac:picMkLst>
            <pc:docMk/>
            <pc:sldMk cId="2121622066" sldId="464"/>
            <ac:picMk id="3" creationId="{930E872E-632B-409A-AE92-AB3D1B14526B}"/>
          </ac:picMkLst>
        </pc:picChg>
        <pc:picChg chg="mod">
          <ac:chgData name="Siniša ᵀᴴᴱ ᴼᴿᴵᴳᴵᴻᴬᴸ Wolfenstein" userId="215f646470bc261a" providerId="LiveId" clId="{F9E8274B-077E-4528-AF1D-54093E43A61B}" dt="2021-04-07T11:09:02.612" v="2377" actId="14826"/>
          <ac:picMkLst>
            <pc:docMk/>
            <pc:sldMk cId="2121622066" sldId="464"/>
            <ac:picMk id="4" creationId="{1B2619D9-4F98-4A11-8FFE-57C7EB1F529A}"/>
          </ac:picMkLst>
        </pc:picChg>
        <pc:picChg chg="add mod ord">
          <ac:chgData name="Siniša ᵀᴴᴱ ᴼᴿᴵᴳᴵᴻᴬᴸ Wolfenstein" userId="215f646470bc261a" providerId="LiveId" clId="{F9E8274B-077E-4528-AF1D-54093E43A61B}" dt="2021-04-07T11:17:47.214" v="2873" actId="167"/>
          <ac:picMkLst>
            <pc:docMk/>
            <pc:sldMk cId="2121622066" sldId="464"/>
            <ac:picMk id="5" creationId="{29E024B1-B17C-4F51-9643-F07D912F0A19}"/>
          </ac:picMkLst>
        </pc:picChg>
      </pc:sldChg>
      <pc:sldChg chg="addSp delSp modSp ord delAnim modAnim">
        <pc:chgData name="Siniša ᵀᴴᴱ ᴼᴿᴵᴳᴵᴻᴬᴸ Wolfenstein" userId="215f646470bc261a" providerId="LiveId" clId="{F9E8274B-077E-4528-AF1D-54093E43A61B}" dt="2021-04-07T10:50:03.430" v="2231" actId="1036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F9E8274B-077E-4528-AF1D-54093E43A61B}" dt="2021-04-07T10:32:37.403" v="1707" actId="14100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26:49.625" v="1507" actId="20577"/>
          <ac:spMkLst>
            <pc:docMk/>
            <pc:sldMk cId="1690226049" sldId="469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4" creationId="{08CCFE28-2BB4-40C7-9D71-A2FC92C81E7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5" creationId="{AF7C1F54-1FE3-4AE2-9A98-85965B3A7C0F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6" creationId="{6A6D2FD2-31FE-4F57-B6B1-38B8FA83B48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7" creationId="{CEFEC3F4-27F3-4FF1-AAC3-47C87F21E2B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8" creationId="{184EAD2C-78D6-4822-ADA8-B38959B0896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19" creationId="{9D13A682-12DD-443F-A8A9-0212C7E728FE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0" creationId="{B0A34A0D-F6AC-47C8-B319-C159B408234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1" creationId="{57561872-468E-445F-A6F1-9642F8B015C0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2" creationId="{83D8E6B7-EF79-48ED-948D-E771F2D91CDB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3" creationId="{A66C5F68-7B94-47CE-BA2A-2A4C5DD58059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4" creationId="{AD384FA7-BA16-4258-805D-209FB345D65A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5" creationId="{7953F337-DA99-4FDA-93AB-9D39EDA737F5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6" creationId="{F612A420-48FA-4007-9F9F-8EAE1920F858}"/>
          </ac:spMkLst>
        </pc:spChg>
        <pc:spChg chg="del">
          <ac:chgData name="Siniša ᵀᴴᴱ ᴼᴿᴵᴳᴵᴻᴬᴸ Wolfenstein" userId="215f646470bc261a" providerId="LiveId" clId="{F9E8274B-077E-4528-AF1D-54093E43A61B}" dt="2021-04-07T10:26:57.037" v="1508" actId="478"/>
          <ac:spMkLst>
            <pc:docMk/>
            <pc:sldMk cId="1690226049" sldId="469"/>
            <ac:spMk id="27" creationId="{47FA2084-C984-4D86-876E-1AFF29250C9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15.692" v="1563" actId="1036"/>
          <ac:spMkLst>
            <pc:docMk/>
            <pc:sldMk cId="1690226049" sldId="469"/>
            <ac:spMk id="28" creationId="{C8EABEA2-FF20-4C36-867D-96E8C46E184E}"/>
          </ac:spMkLst>
        </pc:spChg>
        <pc:spChg chg="add mod">
          <ac:chgData name="Siniša ᵀᴴᴱ ᴼᴿᴵᴳᴵᴻᴬᴸ Wolfenstein" userId="215f646470bc261a" providerId="LiveId" clId="{F9E8274B-077E-4528-AF1D-54093E43A61B}" dt="2021-04-07T10:50:03.430" v="2231" actId="1036"/>
          <ac:spMkLst>
            <pc:docMk/>
            <pc:sldMk cId="1690226049" sldId="469"/>
            <ac:spMk id="29" creationId="{FEB7E35A-491F-476A-81EF-66E84B289843}"/>
          </ac:spMkLst>
        </pc:spChg>
        <pc:spChg chg="add mod">
          <ac:chgData name="Siniša ᵀᴴᴱ ᴼᴿᴵᴳᴵᴻᴬᴸ Wolfenstein" userId="215f646470bc261a" providerId="LiveId" clId="{F9E8274B-077E-4528-AF1D-54093E43A61B}" dt="2021-04-07T10:28:29.469" v="1580" actId="1035"/>
          <ac:spMkLst>
            <pc:docMk/>
            <pc:sldMk cId="1690226049" sldId="469"/>
            <ac:spMk id="30" creationId="{8094DF4C-07F6-4BC3-BCE6-DF545ABB46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36.797" v="1587" actId="1035"/>
          <ac:spMkLst>
            <pc:docMk/>
            <pc:sldMk cId="1690226049" sldId="469"/>
            <ac:spMk id="31" creationId="{3E8F27BC-8396-40EA-94D9-9407670EB097}"/>
          </ac:spMkLst>
        </pc:spChg>
        <pc:spChg chg="add mod">
          <ac:chgData name="Siniša ᵀᴴᴱ ᴼᴿᴵᴳᴵᴻᴬᴸ Wolfenstein" userId="215f646470bc261a" providerId="LiveId" clId="{F9E8274B-077E-4528-AF1D-54093E43A61B}" dt="2021-04-07T10:28:44.026" v="1592" actId="20577"/>
          <ac:spMkLst>
            <pc:docMk/>
            <pc:sldMk cId="1690226049" sldId="469"/>
            <ac:spMk id="32" creationId="{CFFA2F57-89FE-4994-A799-6DA7E5A7D031}"/>
          </ac:spMkLst>
        </pc:spChg>
        <pc:spChg chg="add mod">
          <ac:chgData name="Siniša ᵀᴴᴱ ᴼᴿᴵᴳᴵᴻᴬᴸ Wolfenstein" userId="215f646470bc261a" providerId="LiveId" clId="{F9E8274B-077E-4528-AF1D-54093E43A61B}" dt="2021-04-07T10:28:52.981" v="1597" actId="20577"/>
          <ac:spMkLst>
            <pc:docMk/>
            <pc:sldMk cId="1690226049" sldId="469"/>
            <ac:spMk id="33" creationId="{ED2DA1BF-3E1C-4BEB-AB1A-22FA4F53D305}"/>
          </ac:spMkLst>
        </pc:spChg>
        <pc:spChg chg="add mod">
          <ac:chgData name="Siniša ᵀᴴᴱ ᴼᴿᴵᴳᴵᴻᴬᴸ Wolfenstein" userId="215f646470bc261a" providerId="LiveId" clId="{F9E8274B-077E-4528-AF1D-54093E43A61B}" dt="2021-04-07T10:29:04.405" v="1604" actId="1036"/>
          <ac:spMkLst>
            <pc:docMk/>
            <pc:sldMk cId="1690226049" sldId="469"/>
            <ac:spMk id="34" creationId="{394CFDDE-A11A-44E1-BB15-B7BE8146E960}"/>
          </ac:spMkLst>
        </pc:spChg>
        <pc:spChg chg="add mod">
          <ac:chgData name="Siniša ᵀᴴᴱ ᴼᴿᴵᴳᴵᴻᴬᴸ Wolfenstein" userId="215f646470bc261a" providerId="LiveId" clId="{F9E8274B-077E-4528-AF1D-54093E43A61B}" dt="2021-04-07T10:29:23.125" v="1612" actId="14100"/>
          <ac:spMkLst>
            <pc:docMk/>
            <pc:sldMk cId="1690226049" sldId="469"/>
            <ac:spMk id="35" creationId="{A81E6BCB-2AAC-4ADE-A99B-E91778FEAAA1}"/>
          </ac:spMkLst>
        </pc:spChg>
        <pc:spChg chg="add mod">
          <ac:chgData name="Siniša ᵀᴴᴱ ᴼᴿᴵᴳᴵᴻᴬᴸ Wolfenstein" userId="215f646470bc261a" providerId="LiveId" clId="{F9E8274B-077E-4528-AF1D-54093E43A61B}" dt="2021-04-07T10:30:44.249" v="1647" actId="20577"/>
          <ac:spMkLst>
            <pc:docMk/>
            <pc:sldMk cId="1690226049" sldId="469"/>
            <ac:spMk id="36" creationId="{BB59ED00-E007-4EE9-9F74-F8985CDC1DA3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0.924" v="1614" actId="1076"/>
          <ac:spMkLst>
            <pc:docMk/>
            <pc:sldMk cId="1690226049" sldId="469"/>
            <ac:spMk id="37" creationId="{349AEFDC-2920-473E-9B42-BF919AF866F1}"/>
          </ac:spMkLst>
        </pc:spChg>
        <pc:spChg chg="add mod">
          <ac:chgData name="Siniša ᵀᴴᴱ ᴼᴿᴵᴳᴵᴻᴬᴸ Wolfenstein" userId="215f646470bc261a" providerId="LiveId" clId="{F9E8274B-077E-4528-AF1D-54093E43A61B}" dt="2021-04-07T10:29:38.166" v="1620" actId="1036"/>
          <ac:spMkLst>
            <pc:docMk/>
            <pc:sldMk cId="1690226049" sldId="469"/>
            <ac:spMk id="38" creationId="{4B60778C-6F23-4D71-9BE6-BA6113894979}"/>
          </ac:spMkLst>
        </pc:spChg>
        <pc:spChg chg="add mod">
          <ac:chgData name="Siniša ᵀᴴᴱ ᴼᴿᴵᴳᴵᴻᴬᴸ Wolfenstein" userId="215f646470bc261a" providerId="LiveId" clId="{F9E8274B-077E-4528-AF1D-54093E43A61B}" dt="2021-04-07T10:29:51.774" v="1637" actId="1035"/>
          <ac:spMkLst>
            <pc:docMk/>
            <pc:sldMk cId="1690226049" sldId="469"/>
            <ac:spMk id="39" creationId="{E65ED17F-8683-4939-B683-012C5FD3695A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5.827" v="1648" actId="20577"/>
          <ac:spMkLst>
            <pc:docMk/>
            <pc:sldMk cId="1690226049" sldId="469"/>
            <ac:spMk id="40" creationId="{5B9E5B00-7AC4-4915-B53C-7051B321B0E7}"/>
          </ac:spMkLst>
        </pc:spChg>
        <pc:spChg chg="add mod">
          <ac:chgData name="Siniša ᵀᴴᴱ ᴼᴿᴵᴳᴵᴻᴬᴸ Wolfenstein" userId="215f646470bc261a" providerId="LiveId" clId="{F9E8274B-077E-4528-AF1D-54093E43A61B}" dt="2021-04-07T10:30:58.771" v="1651" actId="20577"/>
          <ac:spMkLst>
            <pc:docMk/>
            <pc:sldMk cId="1690226049" sldId="469"/>
            <ac:spMk id="41" creationId="{DE4A533A-AE67-479C-99E2-352A653C4A2F}"/>
          </ac:spMkLst>
        </pc:spChg>
        <pc:spChg chg="add mod">
          <ac:chgData name="Siniša ᵀᴴᴱ ᴼᴿᴵᴳᴵᴻᴬᴸ Wolfenstein" userId="215f646470bc261a" providerId="LiveId" clId="{F9E8274B-077E-4528-AF1D-54093E43A61B}" dt="2021-04-07T10:30:09.021" v="1643" actId="1076"/>
          <ac:spMkLst>
            <pc:docMk/>
            <pc:sldMk cId="1690226049" sldId="469"/>
            <ac:spMk id="42" creationId="{6E81DEAD-F8EB-4E01-940B-EF94AC1A3F21}"/>
          </ac:spMkLst>
        </pc:spChg>
        <pc:spChg chg="add mod">
          <ac:chgData name="Siniša ᵀᴴᴱ ᴼᴿᴵᴳᴵᴻᴬᴸ Wolfenstein" userId="215f646470bc261a" providerId="LiveId" clId="{F9E8274B-077E-4528-AF1D-54093E43A61B}" dt="2021-04-07T10:32:34.618" v="1706" actId="14100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0:27:23.021" v="1511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F9E8274B-077E-4528-AF1D-54093E43A61B}" dt="2021-04-07T10:26:39.922" v="1506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F9E8274B-077E-4528-AF1D-54093E43A61B}" dt="2021-04-07T09:56:28.667" v="256"/>
        <pc:sldMkLst>
          <pc:docMk/>
          <pc:sldMk cId="189218091" sldId="472"/>
        </pc:sldMkLst>
        <pc:spChg chg="mod">
          <ac:chgData name="Siniša ᵀᴴᴱ ᴼᴿᴵᴳᴵᴻᴬᴸ Wolfenstein" userId="215f646470bc261a" providerId="LiveId" clId="{F9E8274B-077E-4528-AF1D-54093E43A61B}" dt="2021-04-07T09:56:23.992" v="255" actId="20577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09:56:10.396" v="231" actId="20577"/>
          <ac:spMkLst>
            <pc:docMk/>
            <pc:sldMk cId="189218091" sldId="472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F9E8274B-077E-4528-AF1D-54093E43A61B}" dt="2021-04-07T09:55:29.225" v="174" actId="1076"/>
          <ac:picMkLst>
            <pc:docMk/>
            <pc:sldMk cId="189218091" sldId="472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09:54:11.561" v="166" actId="14826"/>
          <ac:picMkLst>
            <pc:docMk/>
            <pc:sldMk cId="189218091" sldId="472"/>
            <ac:picMk id="4" creationId="{1B2619D9-4F98-4A11-8FFE-57C7EB1F529A}"/>
          </ac:picMkLst>
        </pc:picChg>
      </pc:sldChg>
      <pc:sldChg chg="delSp modSp ord delAnim modAnim">
        <pc:chgData name="Siniša ᵀᴴᴱ ᴼᴿᴵᴳᴵᴻᴬᴸ Wolfenstein" userId="215f646470bc261a" providerId="LiveId" clId="{F9E8274B-077E-4528-AF1D-54093E43A61B}" dt="2021-04-07T10:07:57.978" v="977" actId="1076"/>
        <pc:sldMkLst>
          <pc:docMk/>
          <pc:sldMk cId="2282226132" sldId="473"/>
        </pc:sldMkLst>
        <pc:spChg chg="mod">
          <ac:chgData name="Siniša ᵀᴴᴱ ᴼᴿᴵᴳᴵᴻᴬᴸ Wolfenstein" userId="215f646470bc261a" providerId="LiveId" clId="{F9E8274B-077E-4528-AF1D-54093E43A61B}" dt="2021-04-07T10:00:05.844" v="311" actId="14100"/>
          <ac:spMkLst>
            <pc:docMk/>
            <pc:sldMk cId="2282226132" sldId="473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0:07:55.325" v="976" actId="14100"/>
          <ac:spMkLst>
            <pc:docMk/>
            <pc:sldMk cId="2282226132" sldId="473"/>
            <ac:spMk id="8" creationId="{6BC49255-B620-4B3D-9566-96DA6B05747F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0" creationId="{696470A4-27B4-4421-87FE-464D6A6B3714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1" creationId="{C8D5F2F8-DC3A-440C-8638-ADCCE9111428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2" creationId="{FF3FF658-7D1F-4937-B85A-C211D1A1B76B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3" creationId="{5594A857-A25C-4BB7-A436-F398C4399DB1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4" creationId="{79DC898F-2214-41B6-8EEC-F1EE909134BB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5" creationId="{83FCEF0D-3EB7-424E-9472-49C8B4E00BB7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6" creationId="{CA59CE89-D890-43EF-9944-A2AC323F2579}"/>
          </ac:spMkLst>
        </pc:spChg>
        <pc:spChg chg="del">
          <ac:chgData name="Siniša ᵀᴴᴱ ᴼᴿᴵᴳᴵᴻᴬᴸ Wolfenstein" userId="215f646470bc261a" providerId="LiveId" clId="{F9E8274B-077E-4528-AF1D-54093E43A61B}" dt="2021-04-07T09:57:30.030" v="258" actId="478"/>
          <ac:spMkLst>
            <pc:docMk/>
            <pc:sldMk cId="2282226132" sldId="473"/>
            <ac:spMk id="17" creationId="{DE20806A-1144-45F1-8EDE-F2CA3AC2BCE8}"/>
          </ac:spMkLst>
        </pc:spChg>
        <pc:spChg chg="del">
          <ac:chgData name="Siniša ᵀᴴᴱ ᴼᴿᴵᴳᴵᴻᴬᴸ Wolfenstein" userId="215f646470bc261a" providerId="LiveId" clId="{F9E8274B-077E-4528-AF1D-54093E43A61B}" dt="2021-04-07T09:57:32.463" v="259" actId="478"/>
          <ac:spMkLst>
            <pc:docMk/>
            <pc:sldMk cId="2282226132" sldId="473"/>
            <ac:spMk id="18" creationId="{1043519F-3A5C-448E-8590-6D7AC8AFABC7}"/>
          </ac:spMkLst>
        </pc:spChg>
        <pc:picChg chg="mod">
          <ac:chgData name="Siniša ᵀᴴᴱ ᴼᴿᴵᴳᴵᴻᴬᴸ Wolfenstein" userId="215f646470bc261a" providerId="LiveId" clId="{F9E8274B-077E-4528-AF1D-54093E43A61B}" dt="2021-04-07T10:07:57.978" v="977" actId="1076"/>
          <ac:picMkLst>
            <pc:docMk/>
            <pc:sldMk cId="2282226132" sldId="473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F9E8274B-077E-4528-AF1D-54093E43A61B}" dt="2021-04-07T09:58:28.700" v="270" actId="478"/>
          <ac:picMkLst>
            <pc:docMk/>
            <pc:sldMk cId="2282226132" sldId="473"/>
            <ac:picMk id="3" creationId="{77FF7332-6382-4D02-9D58-16CE4514E471}"/>
          </ac:picMkLst>
        </pc:picChg>
        <pc:picChg chg="mod">
          <ac:chgData name="Siniša ᵀᴴᴱ ᴼᴿᴵᴳᴵᴻᴬᴸ Wolfenstein" userId="215f646470bc261a" providerId="LiveId" clId="{F9E8274B-077E-4528-AF1D-54093E43A61B}" dt="2021-04-07T09:57:36.765" v="261" actId="14826"/>
          <ac:picMkLst>
            <pc:docMk/>
            <pc:sldMk cId="2282226132" sldId="473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F9E8274B-077E-4528-AF1D-54093E43A61B}" dt="2021-04-07T10:01:18.941" v="317" actId="1038"/>
          <ac:picMkLst>
            <pc:docMk/>
            <pc:sldMk cId="2282226132" sldId="473"/>
            <ac:picMk id="5" creationId="{ED2A2706-1D6E-4C9F-90F0-C0EB5871DDB2}"/>
          </ac:picMkLst>
        </pc:picChg>
        <pc:picChg chg="del">
          <ac:chgData name="Siniša ᵀᴴᴱ ᴼᴿᴵᴳᴵᴻᴬᴸ Wolfenstein" userId="215f646470bc261a" providerId="LiveId" clId="{F9E8274B-077E-4528-AF1D-54093E43A61B}" dt="2021-04-07T09:58:29.796" v="271" actId="478"/>
          <ac:picMkLst>
            <pc:docMk/>
            <pc:sldMk cId="2282226132" sldId="473"/>
            <ac:picMk id="9" creationId="{798ABC7B-DFD9-4D27-95B3-F73B180D6C14}"/>
          </ac:picMkLst>
        </pc:picChg>
      </pc:sldChg>
      <pc:sldChg chg="del">
        <pc:chgData name="Siniša ᵀᴴᴱ ᴼᴿᴵᴳᴵᴻᴬᴸ Wolfenstein" userId="215f646470bc261a" providerId="LiveId" clId="{F9E8274B-077E-4528-AF1D-54093E43A61B}" dt="2021-04-07T11:37:40.590" v="3820" actId="2696"/>
        <pc:sldMkLst>
          <pc:docMk/>
          <pc:sldMk cId="2620713039" sldId="474"/>
        </pc:sldMkLst>
      </pc:sldChg>
      <pc:sldChg chg="del">
        <pc:chgData name="Siniša ᵀᴴᴱ ᴼᴿᴵᴳᴵᴻᴬᴸ Wolfenstein" userId="215f646470bc261a" providerId="LiveId" clId="{F9E8274B-077E-4528-AF1D-54093E43A61B}" dt="2021-04-07T11:37:41.160" v="3821" actId="2696"/>
        <pc:sldMkLst>
          <pc:docMk/>
          <pc:sldMk cId="2726576551" sldId="475"/>
        </pc:sldMkLst>
      </pc:sldChg>
      <pc:sldChg chg="del">
        <pc:chgData name="Siniša ᵀᴴᴱ ᴼᴿᴵᴳᴵᴻᴬᴸ Wolfenstein" userId="215f646470bc261a" providerId="LiveId" clId="{F9E8274B-077E-4528-AF1D-54093E43A61B}" dt="2021-04-07T11:37:41.802" v="3822" actId="2696"/>
        <pc:sldMkLst>
          <pc:docMk/>
          <pc:sldMk cId="1908913403" sldId="476"/>
        </pc:sldMkLst>
      </pc:sldChg>
      <pc:sldChg chg="del">
        <pc:chgData name="Siniša ᵀᴴᴱ ᴼᴿᴵᴳᴵᴻᴬᴸ Wolfenstein" userId="215f646470bc261a" providerId="LiveId" clId="{F9E8274B-077E-4528-AF1D-54093E43A61B}" dt="2021-04-07T11:37:42.470" v="3823" actId="2696"/>
        <pc:sldMkLst>
          <pc:docMk/>
          <pc:sldMk cId="3002557428" sldId="477"/>
        </pc:sldMkLst>
      </pc:sldChg>
      <pc:sldChg chg="del">
        <pc:chgData name="Siniša ᵀᴴᴱ ᴼᴿᴵᴳᴵᴻᴬᴸ Wolfenstein" userId="215f646470bc261a" providerId="LiveId" clId="{F9E8274B-077E-4528-AF1D-54093E43A61B}" dt="2021-04-07T11:37:42.853" v="3824" actId="2696"/>
        <pc:sldMkLst>
          <pc:docMk/>
          <pc:sldMk cId="754069679" sldId="478"/>
        </pc:sldMkLst>
      </pc:sldChg>
      <pc:sldChg chg="del">
        <pc:chgData name="Siniša ᵀᴴᴱ ᴼᴿᴵᴳᴵᴻᴬᴸ Wolfenstein" userId="215f646470bc261a" providerId="LiveId" clId="{F9E8274B-077E-4528-AF1D-54093E43A61B}" dt="2021-04-07T11:37:43.298" v="3825" actId="2696"/>
        <pc:sldMkLst>
          <pc:docMk/>
          <pc:sldMk cId="2291122038" sldId="479"/>
        </pc:sldMkLst>
      </pc:sldChg>
      <pc:sldChg chg="del">
        <pc:chgData name="Siniša ᵀᴴᴱ ᴼᴿᴵᴳᴵᴻᴬᴸ Wolfenstein" userId="215f646470bc261a" providerId="LiveId" clId="{F9E8274B-077E-4528-AF1D-54093E43A61B}" dt="2021-04-07T11:37:43.618" v="3826" actId="2696"/>
        <pc:sldMkLst>
          <pc:docMk/>
          <pc:sldMk cId="1505189626" sldId="480"/>
        </pc:sldMkLst>
      </pc:sldChg>
      <pc:sldChg chg="del">
        <pc:chgData name="Siniša ᵀᴴᴱ ᴼᴿᴵᴳᴵᴻᴬᴸ Wolfenstein" userId="215f646470bc261a" providerId="LiveId" clId="{F9E8274B-077E-4528-AF1D-54093E43A61B}" dt="2021-04-07T11:37:43.985" v="3827" actId="2696"/>
        <pc:sldMkLst>
          <pc:docMk/>
          <pc:sldMk cId="1557456911" sldId="481"/>
        </pc:sldMkLst>
      </pc:sldChg>
      <pc:sldChg chg="del">
        <pc:chgData name="Siniša ᵀᴴᴱ ᴼᴿᴵᴳᴵᴻᴬᴸ Wolfenstein" userId="215f646470bc261a" providerId="LiveId" clId="{F9E8274B-077E-4528-AF1D-54093E43A61B}" dt="2021-04-07T11:37:44.531" v="3828" actId="2696"/>
        <pc:sldMkLst>
          <pc:docMk/>
          <pc:sldMk cId="3649433819" sldId="482"/>
        </pc:sldMkLst>
      </pc:sldChg>
      <pc:sldChg chg="del">
        <pc:chgData name="Siniša ᵀᴴᴱ ᴼᴿᴵᴳᴵᴻᴬᴸ Wolfenstein" userId="215f646470bc261a" providerId="LiveId" clId="{F9E8274B-077E-4528-AF1D-54093E43A61B}" dt="2021-04-07T11:37:45.211" v="3829" actId="2696"/>
        <pc:sldMkLst>
          <pc:docMk/>
          <pc:sldMk cId="3502518926" sldId="483"/>
        </pc:sldMkLst>
      </pc:sldChg>
      <pc:sldChg chg="add del">
        <pc:chgData name="Siniša ᵀᴴᴱ ᴼᴿᴵᴳᴵᴻᴬᴸ Wolfenstein" userId="215f646470bc261a" providerId="LiveId" clId="{F9E8274B-077E-4528-AF1D-54093E43A61B}" dt="2021-04-07T11:38:08.408" v="3834" actId="2696"/>
        <pc:sldMkLst>
          <pc:docMk/>
          <pc:sldMk cId="3581310128" sldId="484"/>
        </pc:sldMkLst>
      </pc:sldChg>
      <pc:sldChg chg="delSp new add del">
        <pc:chgData name="Siniša ᵀᴴᴱ ᴼᴿᴵᴳᴵᴻᴬᴸ Wolfenstein" userId="215f646470bc261a" providerId="LiveId" clId="{F9E8274B-077E-4528-AF1D-54093E43A61B}" dt="2021-04-07T11:38:09.813" v="3835" actId="2696"/>
        <pc:sldMkLst>
          <pc:docMk/>
          <pc:sldMk cId="1814913618" sldId="485"/>
        </pc:sldMkLst>
        <pc:spChg chg="del">
          <ac:chgData name="Siniša ᵀᴴᴱ ᴼᴿᴵᴳᴵᴻᴬᴸ Wolfenstein" userId="215f646470bc261a" providerId="LiveId" clId="{F9E8274B-077E-4528-AF1D-54093E43A61B}" dt="2021-04-07T09:48:19.801" v="165" actId="478"/>
          <ac:spMkLst>
            <pc:docMk/>
            <pc:sldMk cId="1814913618" sldId="485"/>
            <ac:spMk id="2" creationId="{2E06EEFC-AEAD-4D4A-8ECE-406BAC498CCC}"/>
          </ac:spMkLst>
        </pc:spChg>
        <pc:spChg chg="del">
          <ac:chgData name="Siniša ᵀᴴᴱ ᴼᴿᴵᴳᴵᴻᴬᴸ Wolfenstein" userId="215f646470bc261a" providerId="LiveId" clId="{F9E8274B-077E-4528-AF1D-54093E43A61B}" dt="2021-04-07T09:48:19.801" v="165" actId="478"/>
          <ac:spMkLst>
            <pc:docMk/>
            <pc:sldMk cId="1814913618" sldId="485"/>
            <ac:spMk id="3" creationId="{FC02B20A-DFBD-4726-9DC3-160FB31ECE58}"/>
          </ac:spMkLst>
        </pc:spChg>
      </pc:sldChg>
      <pc:sldChg chg="addSp delSp modSp add delAnim modAnim">
        <pc:chgData name="Siniša ᵀᴴᴱ ᴼᴿᴵᴳᴵᴻᴬᴸ Wolfenstein" userId="215f646470bc261a" providerId="LiveId" clId="{F9E8274B-077E-4528-AF1D-54093E43A61B}" dt="2021-04-07T10:14:56.943" v="1124" actId="20577"/>
        <pc:sldMkLst>
          <pc:docMk/>
          <pc:sldMk cId="3754160536" sldId="486"/>
        </pc:sldMkLst>
        <pc:spChg chg="del">
          <ac:chgData name="Siniša ᵀᴴᴱ ᴼᴿᴵᴳᴵᴻᴬᴸ Wolfenstein" userId="215f646470bc261a" providerId="LiveId" clId="{F9E8274B-077E-4528-AF1D-54093E43A61B}" dt="2021-04-07T10:10:26.106" v="1044" actId="478"/>
          <ac:spMkLst>
            <pc:docMk/>
            <pc:sldMk cId="3754160536" sldId="486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F9E8274B-077E-4528-AF1D-54093E43A61B}" dt="2021-04-07T10:10:18.781" v="1041" actId="14100"/>
          <ac:spMkLst>
            <pc:docMk/>
            <pc:sldMk cId="3754160536" sldId="486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0:11:27.852" v="1060" actId="1038"/>
          <ac:spMkLst>
            <pc:docMk/>
            <pc:sldMk cId="3754160536" sldId="486"/>
            <ac:spMk id="7" creationId="{1A733E84-39EC-4013-91C0-761444063FA4}"/>
          </ac:spMkLst>
        </pc:spChg>
        <pc:spChg chg="add mod">
          <ac:chgData name="Siniša ᵀᴴᴱ ᴼᴿᴵᴳᴵᴻᴬᴸ Wolfenstein" userId="215f646470bc261a" providerId="LiveId" clId="{F9E8274B-077E-4528-AF1D-54093E43A61B}" dt="2021-04-07T10:11:47.695" v="1068" actId="1038"/>
          <ac:spMkLst>
            <pc:docMk/>
            <pc:sldMk cId="3754160536" sldId="486"/>
            <ac:spMk id="8" creationId="{CD80F890-B7C0-4F57-B9C8-7819DD3569E9}"/>
          </ac:spMkLst>
        </pc:spChg>
        <pc:spChg chg="add mod">
          <ac:chgData name="Siniša ᵀᴴᴱ ᴼᴿᴵᴳᴵᴻᴬᴸ Wolfenstein" userId="215f646470bc261a" providerId="LiveId" clId="{F9E8274B-077E-4528-AF1D-54093E43A61B}" dt="2021-04-07T10:11:52.525" v="1070" actId="1076"/>
          <ac:spMkLst>
            <pc:docMk/>
            <pc:sldMk cId="3754160536" sldId="486"/>
            <ac:spMk id="9" creationId="{40F959FD-C3A5-4222-9BBC-5610B3510443}"/>
          </ac:spMkLst>
        </pc:spChg>
        <pc:spChg chg="add mod">
          <ac:chgData name="Siniša ᵀᴴᴱ ᴼᴿᴵᴳᴵᴻᴬᴸ Wolfenstein" userId="215f646470bc261a" providerId="LiveId" clId="{F9E8274B-077E-4528-AF1D-54093E43A61B}" dt="2021-04-07T10:12:04.567" v="1075" actId="1036"/>
          <ac:spMkLst>
            <pc:docMk/>
            <pc:sldMk cId="3754160536" sldId="486"/>
            <ac:spMk id="10" creationId="{95C7FB54-96C1-48C5-B389-A08ED582E17E}"/>
          </ac:spMkLst>
        </pc:spChg>
        <pc:spChg chg="add mod">
          <ac:chgData name="Siniša ᵀᴴᴱ ᴼᴿᴵᴳᴵᴻᴬᴸ Wolfenstein" userId="215f646470bc261a" providerId="LiveId" clId="{F9E8274B-077E-4528-AF1D-54093E43A61B}" dt="2021-04-07T10:12:26.549" v="1080" actId="20577"/>
          <ac:spMkLst>
            <pc:docMk/>
            <pc:sldMk cId="3754160536" sldId="486"/>
            <ac:spMk id="11" creationId="{79C6DB3F-05F8-406E-B2DE-43C3E92503B7}"/>
          </ac:spMkLst>
        </pc:spChg>
        <pc:spChg chg="add mod">
          <ac:chgData name="Siniša ᵀᴴᴱ ᴼᴿᴵᴳᴵᴻᴬᴸ Wolfenstein" userId="215f646470bc261a" providerId="LiveId" clId="{F9E8274B-077E-4528-AF1D-54093E43A61B}" dt="2021-04-07T10:12:38.139" v="1085" actId="20577"/>
          <ac:spMkLst>
            <pc:docMk/>
            <pc:sldMk cId="3754160536" sldId="486"/>
            <ac:spMk id="12" creationId="{410C0890-30C2-44C5-849E-70240E7B1548}"/>
          </ac:spMkLst>
        </pc:spChg>
        <pc:spChg chg="add mod">
          <ac:chgData name="Siniša ᵀᴴᴱ ᴼᴿᴵᴳᴵᴻᴬᴸ Wolfenstein" userId="215f646470bc261a" providerId="LiveId" clId="{F9E8274B-077E-4528-AF1D-54093E43A61B}" dt="2021-04-07T10:13:16.962" v="1093" actId="20577"/>
          <ac:spMkLst>
            <pc:docMk/>
            <pc:sldMk cId="3754160536" sldId="486"/>
            <ac:spMk id="13" creationId="{6A4B5F83-A888-4436-B912-7D2448FDCD10}"/>
          </ac:spMkLst>
        </pc:spChg>
        <pc:spChg chg="add mod">
          <ac:chgData name="Siniša ᵀᴴᴱ ᴼᴿᴵᴳᴵᴻᴬᴸ Wolfenstein" userId="215f646470bc261a" providerId="LiveId" clId="{F9E8274B-077E-4528-AF1D-54093E43A61B}" dt="2021-04-07T10:13:27.670" v="1097" actId="1076"/>
          <ac:spMkLst>
            <pc:docMk/>
            <pc:sldMk cId="3754160536" sldId="486"/>
            <ac:spMk id="14" creationId="{31E3A81A-705C-4F0C-A7C0-53067D4D8671}"/>
          </ac:spMkLst>
        </pc:spChg>
        <pc:spChg chg="add mod">
          <ac:chgData name="Siniša ᵀᴴᴱ ᴼᴿᴵᴳᴵᴻᴬᴸ Wolfenstein" userId="215f646470bc261a" providerId="LiveId" clId="{F9E8274B-077E-4528-AF1D-54093E43A61B}" dt="2021-04-07T10:13:37.335" v="1102" actId="20577"/>
          <ac:spMkLst>
            <pc:docMk/>
            <pc:sldMk cId="3754160536" sldId="486"/>
            <ac:spMk id="15" creationId="{5F136BE9-9D06-4BB2-97EB-80831DBB35FF}"/>
          </ac:spMkLst>
        </pc:spChg>
        <pc:spChg chg="add mod">
          <ac:chgData name="Siniša ᵀᴴᴱ ᴼᴿᴵᴳᴵᴻᴬᴸ Wolfenstein" userId="215f646470bc261a" providerId="LiveId" clId="{F9E8274B-077E-4528-AF1D-54093E43A61B}" dt="2021-04-07T10:13:43.098" v="1104" actId="1076"/>
          <ac:spMkLst>
            <pc:docMk/>
            <pc:sldMk cId="3754160536" sldId="486"/>
            <ac:spMk id="16" creationId="{71D12BC8-C7C0-44E5-BB54-796B0DBFBB55}"/>
          </ac:spMkLst>
        </pc:spChg>
        <pc:spChg chg="add mod">
          <ac:chgData name="Siniša ᵀᴴᴱ ᴼᴿᴵᴳᴵᴻᴬᴸ Wolfenstein" userId="215f646470bc261a" providerId="LiveId" clId="{F9E8274B-077E-4528-AF1D-54093E43A61B}" dt="2021-04-07T10:13:48.679" v="1106" actId="1076"/>
          <ac:spMkLst>
            <pc:docMk/>
            <pc:sldMk cId="3754160536" sldId="486"/>
            <ac:spMk id="17" creationId="{D0556FC6-8B64-4802-8819-917CC8A4A440}"/>
          </ac:spMkLst>
        </pc:spChg>
        <pc:spChg chg="add mod">
          <ac:chgData name="Siniša ᵀᴴᴱ ᴼᴿᴵᴳᴵᴻᴬᴸ Wolfenstein" userId="215f646470bc261a" providerId="LiveId" clId="{F9E8274B-077E-4528-AF1D-54093E43A61B}" dt="2021-04-07T10:13:53.506" v="1108" actId="1076"/>
          <ac:spMkLst>
            <pc:docMk/>
            <pc:sldMk cId="3754160536" sldId="486"/>
            <ac:spMk id="18" creationId="{3D5A0F45-EE03-4B72-941B-9961CED14D27}"/>
          </ac:spMkLst>
        </pc:spChg>
        <pc:spChg chg="add mod">
          <ac:chgData name="Siniša ᵀᴴᴱ ᴼᴿᴵᴳᴵᴻᴬᴸ Wolfenstein" userId="215f646470bc261a" providerId="LiveId" clId="{F9E8274B-077E-4528-AF1D-54093E43A61B}" dt="2021-04-07T10:14:15.182" v="1110" actId="1076"/>
          <ac:spMkLst>
            <pc:docMk/>
            <pc:sldMk cId="3754160536" sldId="486"/>
            <ac:spMk id="19" creationId="{13568A07-F963-4E05-908F-ADF452C641F5}"/>
          </ac:spMkLst>
        </pc:spChg>
        <pc:spChg chg="add mod">
          <ac:chgData name="Siniša ᵀᴴᴱ ᴼᴿᴵᴳᴵᴻᴬᴸ Wolfenstein" userId="215f646470bc261a" providerId="LiveId" clId="{F9E8274B-077E-4528-AF1D-54093E43A61B}" dt="2021-04-07T10:14:21.495" v="1112" actId="1076"/>
          <ac:spMkLst>
            <pc:docMk/>
            <pc:sldMk cId="3754160536" sldId="486"/>
            <ac:spMk id="20" creationId="{24A9ABFA-2146-451E-9182-1FA7CA1F5638}"/>
          </ac:spMkLst>
        </pc:spChg>
        <pc:spChg chg="add mod">
          <ac:chgData name="Siniša ᵀᴴᴱ ᴼᴿᴵᴳᴵᴻᴬᴸ Wolfenstein" userId="215f646470bc261a" providerId="LiveId" clId="{F9E8274B-077E-4528-AF1D-54093E43A61B}" dt="2021-04-07T10:14:27.486" v="1114" actId="1076"/>
          <ac:spMkLst>
            <pc:docMk/>
            <pc:sldMk cId="3754160536" sldId="486"/>
            <ac:spMk id="21" creationId="{F6039838-CA26-4D6E-A5CF-D0FDB529FD94}"/>
          </ac:spMkLst>
        </pc:spChg>
        <pc:spChg chg="add mod">
          <ac:chgData name="Siniša ᵀᴴᴱ ᴼᴿᴵᴳᴵᴻᴬᴸ Wolfenstein" userId="215f646470bc261a" providerId="LiveId" clId="{F9E8274B-077E-4528-AF1D-54093E43A61B}" dt="2021-04-07T10:14:33.359" v="1116" actId="1076"/>
          <ac:spMkLst>
            <pc:docMk/>
            <pc:sldMk cId="3754160536" sldId="486"/>
            <ac:spMk id="22" creationId="{D9BB2CF9-ECBC-4650-A6F7-559F10E5632C}"/>
          </ac:spMkLst>
        </pc:spChg>
        <pc:spChg chg="add mod">
          <ac:chgData name="Siniša ᵀᴴᴱ ᴼᴿᴵᴳᴵᴻᴬᴸ Wolfenstein" userId="215f646470bc261a" providerId="LiveId" clId="{F9E8274B-077E-4528-AF1D-54093E43A61B}" dt="2021-04-07T10:14:47.140" v="1120" actId="20577"/>
          <ac:spMkLst>
            <pc:docMk/>
            <pc:sldMk cId="3754160536" sldId="486"/>
            <ac:spMk id="23" creationId="{B5FD0D85-5845-47AB-9FCB-2AA516B9717A}"/>
          </ac:spMkLst>
        </pc:spChg>
        <pc:spChg chg="add mod">
          <ac:chgData name="Siniša ᵀᴴᴱ ᴼᴿᴵᴳᴵᴻᴬᴸ Wolfenstein" userId="215f646470bc261a" providerId="LiveId" clId="{F9E8274B-077E-4528-AF1D-54093E43A61B}" dt="2021-04-07T10:14:56.943" v="1124" actId="20577"/>
          <ac:spMkLst>
            <pc:docMk/>
            <pc:sldMk cId="3754160536" sldId="486"/>
            <ac:spMk id="24" creationId="{BECF647E-DF98-44E3-9630-5347BD163ADA}"/>
          </ac:spMkLst>
        </pc:spChg>
        <pc:picChg chg="mod">
          <ac:chgData name="Siniša ᵀᴴᴱ ᴼᴿᴵᴳᴵᴻᴬᴸ Wolfenstein" userId="215f646470bc261a" providerId="LiveId" clId="{F9E8274B-077E-4528-AF1D-54093E43A61B}" dt="2021-04-07T10:13:22.846" v="1096" actId="1076"/>
          <ac:picMkLst>
            <pc:docMk/>
            <pc:sldMk cId="3754160536" sldId="486"/>
            <ac:picMk id="2" creationId="{B69E1C10-ACFD-49C4-B019-6B92ED78F85E}"/>
          </ac:picMkLst>
        </pc:picChg>
      </pc:sldChg>
      <pc:sldChg chg="addSp delSp modSp add delAnim modAnim">
        <pc:chgData name="Siniša ᵀᴴᴱ ᴼᴿᴵᴳᴵᴻᴬᴸ Wolfenstein" userId="215f646470bc261a" providerId="LiveId" clId="{F9E8274B-077E-4528-AF1D-54093E43A61B}" dt="2021-04-07T11:31:34.092" v="3566" actId="14100"/>
        <pc:sldMkLst>
          <pc:docMk/>
          <pc:sldMk cId="1678864750" sldId="487"/>
        </pc:sldMkLst>
        <pc:spChg chg="mod">
          <ac:chgData name="Siniša ᵀᴴᴱ ᴼᴿᴵᴳᴵᴻᴬᴸ Wolfenstein" userId="215f646470bc261a" providerId="LiveId" clId="{F9E8274B-077E-4528-AF1D-54093E43A61B}" dt="2021-04-07T11:27:54.164" v="3507" actId="207"/>
          <ac:spMkLst>
            <pc:docMk/>
            <pc:sldMk cId="1678864750" sldId="487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1:31:34.092" v="3566" actId="14100"/>
          <ac:spMkLst>
            <pc:docMk/>
            <pc:sldMk cId="1678864750" sldId="487"/>
            <ac:spMk id="15" creationId="{7136FB33-9075-44F6-BA01-013A03C3A314}"/>
          </ac:spMkLst>
        </pc:spChg>
        <pc:spChg chg="add del">
          <ac:chgData name="Siniša ᵀᴴᴱ ᴼᴿᴵᴳᴵᴻᴬᴸ Wolfenstein" userId="215f646470bc261a" providerId="LiveId" clId="{F9E8274B-077E-4528-AF1D-54093E43A61B}" dt="2021-04-07T11:31:23.046" v="3563"/>
          <ac:spMkLst>
            <pc:docMk/>
            <pc:sldMk cId="1678864750" sldId="487"/>
            <ac:spMk id="16" creationId="{16903AB2-2CFF-424D-BF72-B77E109D5053}"/>
          </ac:spMkLst>
        </pc:spChg>
        <pc:picChg chg="mod">
          <ac:chgData name="Siniša ᵀᴴᴱ ᴼᴿᴵᴳᴵᴻᴬᴸ Wolfenstein" userId="215f646470bc261a" providerId="LiveId" clId="{F9E8274B-077E-4528-AF1D-54093E43A61B}" dt="2021-04-07T11:21:51.281" v="2898" actId="14100"/>
          <ac:picMkLst>
            <pc:docMk/>
            <pc:sldMk cId="1678864750" sldId="487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F9E8274B-077E-4528-AF1D-54093E43A61B}" dt="2021-04-07T11:21:16.578" v="2894" actId="14826"/>
          <ac:picMkLst>
            <pc:docMk/>
            <pc:sldMk cId="1678864750" sldId="487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8" creationId="{32F45FE4-3EB8-4AF4-830E-D61B3D6D195D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9" creationId="{4162041A-CC98-4F70-9627-0B8369D68D21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0" creationId="{DCDE6751-27B0-4811-A644-3E5C3DC2FD1B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1" creationId="{1AD0A6AF-23F0-4F74-8623-3A82F9453F04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2" creationId="{99A687F6-84A3-4B93-B14C-14DBDB96D570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3" creationId="{D2D26ADB-506F-40F6-B279-946932D675FC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4" creationId="{E556FBA4-D161-4093-80B8-A96FB8CEEE83}"/>
          </ac:picMkLst>
        </pc:picChg>
        <pc:picChg chg="del">
          <ac:chgData name="Siniša ᵀᴴᴱ ᴼᴿᴵᴳᴵᴻᴬᴸ Wolfenstein" userId="215f646470bc261a" providerId="LiveId" clId="{F9E8274B-077E-4528-AF1D-54093E43A61B}" dt="2021-04-07T11:21:20.447" v="2895" actId="478"/>
          <ac:picMkLst>
            <pc:docMk/>
            <pc:sldMk cId="1678864750" sldId="487"/>
            <ac:picMk id="1028" creationId="{D4E67286-5BB6-46B5-8D3A-5FDE628928BC}"/>
          </ac:picMkLst>
        </pc:picChg>
      </pc:sldChg>
      <pc:sldChg chg="addSp modSp add modAnim">
        <pc:chgData name="Siniša ᵀᴴᴱ ᴼᴿᴵᴳᴵᴻᴬᴸ Wolfenstein" userId="215f646470bc261a" providerId="LiveId" clId="{F9E8274B-077E-4528-AF1D-54093E43A61B}" dt="2021-04-07T11:37:25.616" v="3818" actId="1076"/>
        <pc:sldMkLst>
          <pc:docMk/>
          <pc:sldMk cId="3215232525" sldId="488"/>
        </pc:sldMkLst>
        <pc:spChg chg="mod">
          <ac:chgData name="Siniša ᵀᴴᴱ ᴼᴿᴵᴳᴵᴻᴬᴸ Wolfenstein" userId="215f646470bc261a" providerId="LiveId" clId="{F9E8274B-077E-4528-AF1D-54093E43A61B}" dt="2021-04-07T11:37:22.850" v="3817" actId="1076"/>
          <ac:spMkLst>
            <pc:docMk/>
            <pc:sldMk cId="3215232525" sldId="488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F9E8274B-077E-4528-AF1D-54093E43A61B}" dt="2021-04-07T11:37:13.574" v="3814" actId="1076"/>
          <ac:spMkLst>
            <pc:docMk/>
            <pc:sldMk cId="3215232525" sldId="488"/>
            <ac:spMk id="8" creationId="{6BC49255-B620-4B3D-9566-96DA6B05747F}"/>
          </ac:spMkLst>
        </pc:spChg>
        <pc:picChg chg="mod">
          <ac:chgData name="Siniša ᵀᴴᴱ ᴼᴿᴵᴳᴵᴻᴬᴸ Wolfenstein" userId="215f646470bc261a" providerId="LiveId" clId="{F9E8274B-077E-4528-AF1D-54093E43A61B}" dt="2021-04-07T11:37:19.072" v="3816" actId="1076"/>
          <ac:picMkLst>
            <pc:docMk/>
            <pc:sldMk cId="3215232525" sldId="488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F9E8274B-077E-4528-AF1D-54093E43A61B}" dt="2021-04-07T11:37:25.616" v="3818" actId="1076"/>
          <ac:picMkLst>
            <pc:docMk/>
            <pc:sldMk cId="3215232525" sldId="488"/>
            <ac:picMk id="3" creationId="{0B79D8F0-AC5F-4C8F-9B26-23D26BE403C2}"/>
          </ac:picMkLst>
        </pc:picChg>
        <pc:picChg chg="mod">
          <ac:chgData name="Siniša ᵀᴴᴱ ᴼᴿᴵᴳᴵᴻᴬᴸ Wolfenstein" userId="215f646470bc261a" providerId="LiveId" clId="{F9E8274B-077E-4528-AF1D-54093E43A61B}" dt="2021-04-07T11:33:23.292" v="3568" actId="14826"/>
          <ac:picMkLst>
            <pc:docMk/>
            <pc:sldMk cId="3215232525" sldId="488"/>
            <ac:picMk id="4" creationId="{1B2619D9-4F98-4A11-8FFE-57C7EB1F529A}"/>
          </ac:picMkLst>
        </pc:picChg>
        <pc:picChg chg="mod">
          <ac:chgData name="Siniša ᵀᴴᴱ ᴼᴿᴵᴳᴵᴻᴬᴸ Wolfenstein" userId="215f646470bc261a" providerId="LiveId" clId="{F9E8274B-077E-4528-AF1D-54093E43A61B}" dt="2021-04-07T11:37:16.376" v="3815" actId="1076"/>
          <ac:picMkLst>
            <pc:docMk/>
            <pc:sldMk cId="3215232525" sldId="488"/>
            <ac:picMk id="5" creationId="{ED2A2706-1D6E-4C9F-90F0-C0EB5871DDB2}"/>
          </ac:picMkLst>
        </pc:picChg>
      </pc:sldChg>
      <pc:sldChg chg="addSp delSp modSp add delAnim modAnim">
        <pc:chgData name="Siniša ᵀᴴᴱ ᴼᴿᴵᴳᴵᴻᴬᴸ Wolfenstein" userId="215f646470bc261a" providerId="LiveId" clId="{F9E8274B-077E-4528-AF1D-54093E43A61B}" dt="2021-04-07T11:40:26.491" v="3969" actId="14100"/>
        <pc:sldMkLst>
          <pc:docMk/>
          <pc:sldMk cId="1858382913" sldId="489"/>
        </pc:sldMkLst>
        <pc:spChg chg="mod">
          <ac:chgData name="Siniša ᵀᴴᴱ ᴼᴿᴵᴳᴵᴻᴬᴸ Wolfenstein" userId="215f646470bc261a" providerId="LiveId" clId="{F9E8274B-077E-4528-AF1D-54093E43A61B}" dt="2021-04-07T11:39:17.411" v="3925" actId="20577"/>
          <ac:spMkLst>
            <pc:docMk/>
            <pc:sldMk cId="1858382913" sldId="489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F9E8274B-077E-4528-AF1D-54093E43A61B}" dt="2021-04-07T11:39:38.220" v="3935" actId="20577"/>
          <ac:spMkLst>
            <pc:docMk/>
            <pc:sldMk cId="1858382913" sldId="489"/>
            <ac:spMk id="22" creationId="{14B34E10-E6BB-45A7-BFC3-1A730441F261}"/>
          </ac:spMkLst>
        </pc:spChg>
        <pc:spChg chg="add mod">
          <ac:chgData name="Siniša ᵀᴴᴱ ᴼᴿᴵᴳᴵᴻᴬᴸ Wolfenstein" userId="215f646470bc261a" providerId="LiveId" clId="{F9E8274B-077E-4528-AF1D-54093E43A61B}" dt="2021-04-07T11:39:51.042" v="3951" actId="20577"/>
          <ac:spMkLst>
            <pc:docMk/>
            <pc:sldMk cId="1858382913" sldId="489"/>
            <ac:spMk id="23" creationId="{4A2494AD-F518-4EE6-8B7D-BF936CE18144}"/>
          </ac:spMkLst>
        </pc:spChg>
        <pc:spChg chg="add mod">
          <ac:chgData name="Siniša ᵀᴴᴱ ᴼᴿᴵᴳᴵᴻᴬᴸ Wolfenstein" userId="215f646470bc261a" providerId="LiveId" clId="{F9E8274B-077E-4528-AF1D-54093E43A61B}" dt="2021-04-07T11:40:01.764" v="3959" actId="20577"/>
          <ac:spMkLst>
            <pc:docMk/>
            <pc:sldMk cId="1858382913" sldId="489"/>
            <ac:spMk id="24" creationId="{65E7A26D-EB71-4AAC-9632-A565E7A162CF}"/>
          </ac:spMkLst>
        </pc:spChg>
        <pc:spChg chg="add mod">
          <ac:chgData name="Siniša ᵀᴴᴱ ᴼᴿᴵᴳᴵᴻᴬᴸ Wolfenstein" userId="215f646470bc261a" providerId="LiveId" clId="{F9E8274B-077E-4528-AF1D-54093E43A61B}" dt="2021-04-07T11:40:26.491" v="3969" actId="14100"/>
          <ac:spMkLst>
            <pc:docMk/>
            <pc:sldMk cId="1858382913" sldId="489"/>
            <ac:spMk id="25" creationId="{E653C2C8-ED36-41CC-B82C-2C8AAFD2CFAA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28" creationId="{C8EABEA2-FF20-4C36-867D-96E8C46E184E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29" creationId="{FEB7E35A-491F-476A-81EF-66E84B289843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0" creationId="{8094DF4C-07F6-4BC3-BCE6-DF545ABB469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1" creationId="{3E8F27BC-8396-40EA-94D9-9407670EB09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2" creationId="{CFFA2F57-89FE-4994-A799-6DA7E5A7D031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3" creationId="{ED2DA1BF-3E1C-4BEB-AB1A-22FA4F53D305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4" creationId="{394CFDDE-A11A-44E1-BB15-B7BE8146E960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5" creationId="{A81E6BCB-2AAC-4ADE-A99B-E91778FEAAA1}"/>
          </ac:spMkLst>
        </pc:spChg>
        <pc:spChg chg="del">
          <ac:chgData name="Siniša ᵀᴴᴱ ᴼᴿᴵᴳᴵᴻᴬᴸ Wolfenstein" userId="215f646470bc261a" providerId="LiveId" clId="{F9E8274B-077E-4528-AF1D-54093E43A61B}" dt="2021-04-07T11:38:21.088" v="3838" actId="478"/>
          <ac:spMkLst>
            <pc:docMk/>
            <pc:sldMk cId="1858382913" sldId="489"/>
            <ac:spMk id="36" creationId="{BB59ED00-E007-4EE9-9F74-F8985CDC1DA3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7" creationId="{349AEFDC-2920-473E-9B42-BF919AF866F1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8" creationId="{4B60778C-6F23-4D71-9BE6-BA6113894979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39" creationId="{E65ED17F-8683-4939-B683-012C5FD3695A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0" creationId="{5B9E5B00-7AC4-4915-B53C-7051B321B0E7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1" creationId="{DE4A533A-AE67-479C-99E2-352A653C4A2F}"/>
          </ac:spMkLst>
        </pc:spChg>
        <pc:spChg chg="del">
          <ac:chgData name="Siniša ᵀᴴᴱ ᴼᴿᴵᴳᴵᴻᴬᴸ Wolfenstein" userId="215f646470bc261a" providerId="LiveId" clId="{F9E8274B-077E-4528-AF1D-54093E43A61B}" dt="2021-04-07T11:38:17.968" v="3837" actId="478"/>
          <ac:spMkLst>
            <pc:docMk/>
            <pc:sldMk cId="1858382913" sldId="489"/>
            <ac:spMk id="42" creationId="{6E81DEAD-F8EB-4E01-940B-EF94AC1A3F21}"/>
          </ac:spMkLst>
        </pc:spChg>
        <pc:spChg chg="del">
          <ac:chgData name="Siniša ᵀᴴᴱ ᴼᴿᴵᴳᴵᴻᴬᴸ Wolfenstein" userId="215f646470bc261a" providerId="LiveId" clId="{F9E8274B-077E-4528-AF1D-54093E43A61B}" dt="2021-04-07T11:38:22.865" v="3839" actId="478"/>
          <ac:spMkLst>
            <pc:docMk/>
            <pc:sldMk cId="1858382913" sldId="48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F9E8274B-077E-4528-AF1D-54093E43A61B}" dt="2021-04-07T11:38:48.971" v="3843" actId="14100"/>
          <ac:picMkLst>
            <pc:docMk/>
            <pc:sldMk cId="1858382913" sldId="489"/>
            <ac:picMk id="2" creationId="{79AB126F-5218-4223-8FB3-6BD5D18FF2B3}"/>
          </ac:picMkLst>
        </pc:picChg>
      </pc:sldChg>
    </pc:docChg>
  </pc:docChgLst>
  <pc:docChgLst>
    <pc:chgData name="Siniša ᵀᴴᴱ ᴼᴿᴵᴳᴵᴻᴬᴸ Wolfenstein" userId="215f646470bc261a" providerId="LiveId" clId="{72CD096B-F530-476D-BF7A-40A95C76BA01}"/>
    <pc:docChg chg="modSld">
      <pc:chgData name="Siniša ᵀᴴᴱ ᴼᴿᴵᴳᴵᴻᴬᴸ Wolfenstein" userId="215f646470bc261a" providerId="LiveId" clId="{72CD096B-F530-476D-BF7A-40A95C76BA01}" dt="2021-04-07T09:46:04.112" v="22" actId="20577"/>
      <pc:docMkLst>
        <pc:docMk/>
      </pc:docMkLst>
      <pc:sldChg chg="modSp">
        <pc:chgData name="Siniša ᵀᴴᴱ ᴼᴿᴵᴳᴵᴻᴬᴸ Wolfenstein" userId="215f646470bc261a" providerId="LiveId" clId="{72CD096B-F530-476D-BF7A-40A95C76BA01}" dt="2021-04-07T09:46:04.112" v="22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72CD096B-F530-476D-BF7A-40A95C76BA01}" dt="2021-04-07T09:46:04.112" v="2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ᵀᴴᴱ ᴼᴿᴵᴳᴵᴻᴬᴸ Wolfenstein" userId="215f646470bc261a" providerId="LiveId" clId="{72CD096B-F530-476D-BF7A-40A95C76BA01}" dt="2021-04-07T09:45:55.869" v="19" actId="103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72CD096B-F530-476D-BF7A-40A95C76BA01}" dt="2021-04-07T09:41:55.766" v="11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72CD096B-F530-476D-BF7A-40A95C76BA01}" dt="2021-04-07T09:45:55.869" v="19" actId="103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72CD096B-F530-476D-BF7A-40A95C76BA01}" dt="2021-04-07T09:42:21.196" v="12" actId="14826"/>
          <ac:picMkLst>
            <pc:docMk/>
            <pc:sldMk cId="386841859" sldId="436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  <pc:docChg chg="undo custSel addSld delSld modSld sldOrd">
      <pc:chgData name="Siniša ᵀᴴᴱ ᴼᴿᴵᴳᴵᴻᴬᴸ Wolfenstein" userId="215f646470bc261a" providerId="LiveId" clId="{B8286DF6-407A-4385-9B05-204537352E0F}" dt="2021-02-27T12:18:45.581" v="2755"/>
      <pc:docMkLst>
        <pc:docMk/>
      </pc:docMkLst>
      <pc:sldChg chg="modSp">
        <pc:chgData name="Siniša ᵀᴴᴱ ᴼᴿᴵᴳᴵᴻᴬᴸ Wolfenstein" userId="215f646470bc261a" providerId="LiveId" clId="{B8286DF6-407A-4385-9B05-204537352E0F}" dt="2021-02-27T09:52:58.569" v="33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B8286DF6-407A-4385-9B05-204537352E0F}" dt="2021-02-27T09:52:45.02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B8286DF6-407A-4385-9B05-204537352E0F}" dt="2021-02-27T09:52:58.569" v="33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delSp modSp ord delAnim modAnim">
        <pc:chgData name="Siniša ᵀᴴᴱ ᴼᴿᴵᴳᴵᴻᴬᴸ Wolfenstein" userId="215f646470bc261a" providerId="LiveId" clId="{B8286DF6-407A-4385-9B05-204537352E0F}" dt="2021-02-27T11:38:29.389" v="1093" actId="1076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B8286DF6-407A-4385-9B05-204537352E0F}" dt="2021-02-27T10:06:15.338" v="873" actId="20577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B8286DF6-407A-4385-9B05-204537352E0F}" dt="2021-02-27T10:03:37.077" v="707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ᵀᴴᴱ ᴼᴿᴵᴳᴵᴻᴬᴸ Wolfenstein" userId="215f646470bc261a" providerId="LiveId" clId="{B8286DF6-407A-4385-9B05-204537352E0F}" dt="2021-02-27T10:04:57.048" v="718" actId="478"/>
          <ac:spMkLst>
            <pc:docMk/>
            <pc:sldMk cId="386841859" sldId="436"/>
            <ac:spMk id="9" creationId="{8486D2A1-1A1D-4F81-AD96-A31FD4BA98EC}"/>
          </ac:spMkLst>
        </pc:spChg>
        <pc:spChg chg="del">
          <ac:chgData name="Siniša ᵀᴴᴱ ᴼᴿᴵᴳᴵᴻᴬᴸ Wolfenstein" userId="215f646470bc261a" providerId="LiveId" clId="{B8286DF6-407A-4385-9B05-204537352E0F}" dt="2021-02-27T10:03:01.999" v="705" actId="478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ᵀᴴᴱ ᴼᴿᴵᴳᴵᴻᴬᴸ Wolfenstein" userId="215f646470bc261a" providerId="LiveId" clId="{B8286DF6-407A-4385-9B05-204537352E0F}" dt="2021-02-27T10:06:57.117" v="875" actId="1076"/>
          <ac:picMkLst>
            <pc:docMk/>
            <pc:sldMk cId="386841859" sldId="436"/>
            <ac:picMk id="2" creationId="{79AB126F-5218-4223-8FB3-6BD5D18FF2B3}"/>
          </ac:picMkLst>
        </pc:picChg>
        <pc:picChg chg="del mod">
          <ac:chgData name="Siniša ᵀᴴᴱ ᴼᴿᴵᴳᴵᴻᴬᴸ Wolfenstein" userId="215f646470bc261a" providerId="LiveId" clId="{B8286DF6-407A-4385-9B05-204537352E0F}" dt="2021-02-27T10:02:59.810" v="704" actId="47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ᵀᴴᴱ ᴼᴿᴵᴳᴵᴻᴬᴸ Wolfenstein" userId="215f646470bc261a" providerId="LiveId" clId="{B8286DF6-407A-4385-9B05-204537352E0F}" dt="2021-02-27T11:38:29.389" v="1093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B8286DF6-407A-4385-9B05-204537352E0F}" dt="2021-02-27T10:16:39.529" v="1092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B8286DF6-407A-4385-9B05-204537352E0F}" dt="2021-02-27T10:16:29.390" v="1091" actId="20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B8286DF6-407A-4385-9B05-204537352E0F}" dt="2021-02-27T10:12:23.100" v="885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B8286DF6-407A-4385-9B05-204537352E0F}" dt="2021-02-27T10:12:13.367" v="882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add">
        <pc:chgData name="Siniša ᵀᴴᴱ ᴼᴿᴵᴳᴵᴻᴬᴸ Wolfenstein" userId="215f646470bc261a" providerId="LiveId" clId="{B8286DF6-407A-4385-9B05-204537352E0F}" dt="2021-02-27T12:15:46.396" v="2731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B8286DF6-407A-4385-9B05-204537352E0F}" dt="2021-02-27T12:15:46.396" v="2731" actId="20577"/>
          <ac:spMkLst>
            <pc:docMk/>
            <pc:sldMk cId="1448836093" sldId="444"/>
            <ac:spMk id="18" creationId="{8619A0A9-4971-4637-BA0B-39A4F5D24D27}"/>
          </ac:spMkLst>
        </pc:spChg>
      </pc:sldChg>
    </pc:docChg>
  </pc:docChgLst>
  <pc:docChgLst>
    <pc:chgData name="Siniša ᵀᴴᴱ ᴼᴿᴵᴳᴵᴻᴬᴸ Wolfenstein" userId="215f646470bc261a" providerId="LiveId" clId="{02FC7EFA-2E7F-4788-AACD-E0736368D5A1}"/>
    <pc:docChg chg="undo custSel addSld delSld modSld sldOrd">
      <pc:chgData name="Siniša ᵀᴴᴱ ᴼᴿᴵᴳᴵᴻᴬᴸ Wolfenstein" userId="215f646470bc261a" providerId="LiveId" clId="{02FC7EFA-2E7F-4788-AACD-E0736368D5A1}" dt="2021-03-26T16:16:23.363" v="2107" actId="20577"/>
      <pc:docMkLst>
        <pc:docMk/>
      </pc:docMkLst>
      <pc:sldChg chg="modSp">
        <pc:chgData name="Siniša ᵀᴴᴱ ᴼᴿᴵᴳᴵᴻᴬᴸ Wolfenstein" userId="215f646470bc261a" providerId="LiveId" clId="{02FC7EFA-2E7F-4788-AACD-E0736368D5A1}" dt="2021-03-26T08:59:07.950" v="38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02FC7EFA-2E7F-4788-AACD-E0736368D5A1}" dt="2021-03-26T08:59:07.950" v="3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ᵀᴴᴱ ᴼᴿᴵᴳᴵᴻᴬᴸ Wolfenstein" userId="215f646470bc261a" providerId="LiveId" clId="{02FC7EFA-2E7F-4788-AACD-E0736368D5A1}" dt="2021-03-26T08:58:48.222" v="20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ord">
        <pc:chgData name="Siniša ᵀᴴᴱ ᴼᴿᴵᴳᴵᴻᴬᴸ Wolfenstein" userId="215f646470bc261a" providerId="LiveId" clId="{02FC7EFA-2E7F-4788-AACD-E0736368D5A1}" dt="2021-03-26T09:15:14.596" v="80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02FC7EFA-2E7F-4788-AACD-E0736368D5A1}" dt="2021-03-26T09:14:46.666" v="804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09:12:47.491" v="635" actId="20577"/>
          <ac:spMkLst>
            <pc:docMk/>
            <pc:sldMk cId="386841859" sldId="436"/>
            <ac:spMk id="7" creationId="{0256D9EB-C20B-45FA-9F3D-124012366C9E}"/>
          </ac:spMkLst>
        </pc:spChg>
        <pc:picChg chg="mod">
          <ac:chgData name="Siniša ᵀᴴᴱ ᴼᴿᴵᴳᴵᴻᴬᴸ Wolfenstein" userId="215f646470bc261a" providerId="LiveId" clId="{02FC7EFA-2E7F-4788-AACD-E0736368D5A1}" dt="2021-03-26T09:13:35.901" v="637" actId="1076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09:12:44.622" v="63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modSp ord modAnim">
        <pc:chgData name="Siniša ᵀᴴᴱ ᴼᴿᴵᴳᴵᴻᴬᴸ Wolfenstein" userId="215f646470bc261a" providerId="LiveId" clId="{02FC7EFA-2E7F-4788-AACD-E0736368D5A1}" dt="2021-03-26T09:17:08.478" v="915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02FC7EFA-2E7F-4788-AACD-E0736368D5A1}" dt="2021-03-26T09:17:06.283" v="914" actId="1076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ᵀᴴᴱ ᴼᴿᴵᴳᴵᴻᴬᴸ Wolfenstein" userId="215f646470bc261a" providerId="LiveId" clId="{02FC7EFA-2E7F-4788-AACD-E0736368D5A1}" dt="2021-03-26T09:17:03.076" v="913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02FC7EFA-2E7F-4788-AACD-E0736368D5A1}" dt="2021-03-26T09:15:23.229" v="807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ᵀᴴᴱ ᴼᴿᴵᴳᴵᴻᴬᴸ Wolfenstein" userId="215f646470bc261a" providerId="LiveId" clId="{02FC7EFA-2E7F-4788-AACD-E0736368D5A1}" dt="2021-03-26T16:16:23.363" v="2107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02FC7EFA-2E7F-4788-AACD-E0736368D5A1}" dt="2021-03-26T16:16:23.363" v="2107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addSp modSp add modAnim">
        <pc:chgData name="Siniša ᵀᴴᴱ ᴼᴿᴵᴳᴵᴻᴬᴸ Wolfenstein" userId="215f646470bc261a" providerId="LiveId" clId="{02FC7EFA-2E7F-4788-AACD-E0736368D5A1}" dt="2021-03-26T16:05:00.312" v="1994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02FC7EFA-2E7F-4788-AACD-E0736368D5A1}" dt="2021-03-26T16:03:09.838" v="1974"/>
          <ac:spMkLst>
            <pc:docMk/>
            <pc:sldMk cId="1690226049" sldId="46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02FC7EFA-2E7F-4788-AACD-E0736368D5A1}" dt="2021-03-26T16:01:21.010" v="1945" actId="20577"/>
          <ac:spMkLst>
            <pc:docMk/>
            <pc:sldMk cId="1690226049" sldId="469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02FC7EFA-2E7F-4788-AACD-E0736368D5A1}" dt="2021-03-26T16:04:19.236" v="1979" actId="1076"/>
          <ac:spMkLst>
            <pc:docMk/>
            <pc:sldMk cId="1690226049" sldId="469"/>
            <ac:spMk id="8" creationId="{8087D8F3-76F1-49BE-B3F4-D61694BDC5AF}"/>
          </ac:spMkLst>
        </pc:spChg>
        <pc:spChg chg="add mod">
          <ac:chgData name="Siniša ᵀᴴᴱ ᴼᴿᴵᴳᴵᴻᴬᴸ Wolfenstein" userId="215f646470bc261a" providerId="LiveId" clId="{02FC7EFA-2E7F-4788-AACD-E0736368D5A1}" dt="2021-03-26T16:04:26.649" v="1982" actId="20577"/>
          <ac:spMkLst>
            <pc:docMk/>
            <pc:sldMk cId="1690226049" sldId="469"/>
            <ac:spMk id="9" creationId="{3C9B201C-5745-4B3E-B49F-6C3281601774}"/>
          </ac:spMkLst>
        </pc:spChg>
        <pc:spChg chg="add mod">
          <ac:chgData name="Siniša ᵀᴴᴱ ᴼᴿᴵᴳᴵᴻᴬᴸ Wolfenstein" userId="215f646470bc261a" providerId="LiveId" clId="{02FC7EFA-2E7F-4788-AACD-E0736368D5A1}" dt="2021-03-26T16:04:33.950" v="1985" actId="20577"/>
          <ac:spMkLst>
            <pc:docMk/>
            <pc:sldMk cId="1690226049" sldId="469"/>
            <ac:spMk id="10" creationId="{959B6BF5-AB59-4F8E-870C-C14BD3C2E522}"/>
          </ac:spMkLst>
        </pc:spChg>
        <pc:spChg chg="add mod">
          <ac:chgData name="Siniša ᵀᴴᴱ ᴼᴿᴵᴳᴵᴻᴬᴸ Wolfenstein" userId="215f646470bc261a" providerId="LiveId" clId="{02FC7EFA-2E7F-4788-AACD-E0736368D5A1}" dt="2021-03-26T16:04:45.135" v="1988" actId="20577"/>
          <ac:spMkLst>
            <pc:docMk/>
            <pc:sldMk cId="1690226049" sldId="469"/>
            <ac:spMk id="11" creationId="{900AFFB7-BB5B-4F4A-BE04-1FFC157F42B8}"/>
          </ac:spMkLst>
        </pc:spChg>
        <pc:spChg chg="add mod">
          <ac:chgData name="Siniša ᵀᴴᴱ ᴼᴿᴵᴳᴵᴻᴬᴸ Wolfenstein" userId="215f646470bc261a" providerId="LiveId" clId="{02FC7EFA-2E7F-4788-AACD-E0736368D5A1}" dt="2021-03-26T16:04:50.785" v="1991" actId="20577"/>
          <ac:spMkLst>
            <pc:docMk/>
            <pc:sldMk cId="1690226049" sldId="469"/>
            <ac:spMk id="12" creationId="{5A34A91C-F93F-4D93-92E1-25F1183504DD}"/>
          </ac:spMkLst>
        </pc:spChg>
        <pc:spChg chg="add mod">
          <ac:chgData name="Siniša ᵀᴴᴱ ᴼᴿᴵᴳᴵᴻᴬᴸ Wolfenstein" userId="215f646470bc261a" providerId="LiveId" clId="{02FC7EFA-2E7F-4788-AACD-E0736368D5A1}" dt="2021-03-26T16:05:00.312" v="1994" actId="20577"/>
          <ac:spMkLst>
            <pc:docMk/>
            <pc:sldMk cId="1690226049" sldId="469"/>
            <ac:spMk id="13" creationId="{8E626DFE-A306-4BD7-BFA7-DF241B3A90BB}"/>
          </ac:spMkLst>
        </pc:spChg>
        <pc:picChg chg="mod">
          <ac:chgData name="Siniša ᵀᴴᴱ ᴼᴿᴵᴳᴵᴻᴬᴸ Wolfenstein" userId="215f646470bc261a" providerId="LiveId" clId="{02FC7EFA-2E7F-4788-AACD-E0736368D5A1}" dt="2021-03-26T16:01:57.067" v="1949" actId="14100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02FC7EFA-2E7F-4788-AACD-E0736368D5A1}" dt="2021-03-26T16:01:47.964" v="1946" actId="1076"/>
          <ac:picMkLst>
            <pc:docMk/>
            <pc:sldMk cId="1690226049" sldId="469"/>
            <ac:picMk id="4" creationId="{1B2619D9-4F98-4A11-8FFE-57C7EB1F529A}"/>
          </ac:picMkLst>
        </pc:picChg>
      </pc:sldChg>
    </pc:docChg>
  </pc:docChgLst>
  <pc:docChgLst>
    <pc:chgData name="Siniša ᵀᴴᴱ ᴼᴿᴵᴳᴵᴻᴬᴸ Wolfenstein" userId="215f646470bc261a" providerId="LiveId" clId="{2B0D4389-A970-4E66-8D7F-BACCCB39F31F}"/>
    <pc:docChg chg="undo custSel addSld delSld modSld sldOrd">
      <pc:chgData name="Siniša ᵀᴴᴱ ᴼᴿᴵᴳᴵᴻᴬᴸ Wolfenstein" userId="215f646470bc261a" providerId="LiveId" clId="{2B0D4389-A970-4E66-8D7F-BACCCB39F31F}" dt="2021-04-07T13:45:34.877" v="2439" actId="20577"/>
      <pc:docMkLst>
        <pc:docMk/>
      </pc:docMkLst>
      <pc:sldChg chg="modSp">
        <pc:chgData name="Siniša ᵀᴴᴱ ᴼᴿᴵᴳᴵᴻᴬᴸ Wolfenstein" userId="215f646470bc261a" providerId="LiveId" clId="{2B0D4389-A970-4E66-8D7F-BACCCB39F31F}" dt="2021-04-07T11:47:41.497" v="16" actId="20577"/>
        <pc:sldMkLst>
          <pc:docMk/>
          <pc:sldMk cId="1473559465" sldId="256"/>
        </pc:sldMkLst>
        <pc:spChg chg="mod">
          <ac:chgData name="Siniša ᵀᴴᴱ ᴼᴿᴵᴳᴵᴻᴬᴸ Wolfenstein" userId="215f646470bc261a" providerId="LiveId" clId="{2B0D4389-A970-4E66-8D7F-BACCCB39F31F}" dt="2021-04-07T11:47:41.497" v="1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modSp ord modAnim">
        <pc:chgData name="Siniša ᵀᴴᴱ ᴼᴿᴵᴳᴵᴻᴬᴸ Wolfenstein" userId="215f646470bc261a" providerId="LiveId" clId="{2B0D4389-A970-4E66-8D7F-BACCCB39F31F}" dt="2021-04-07T12:08:07.852" v="535" actId="1035"/>
        <pc:sldMkLst>
          <pc:docMk/>
          <pc:sldMk cId="386841859" sldId="436"/>
        </pc:sldMkLst>
        <pc:spChg chg="mod">
          <ac:chgData name="Siniša ᵀᴴᴱ ᴼᴿᴵᴳᴵᴻᴬᴸ Wolfenstein" userId="215f646470bc261a" providerId="LiveId" clId="{2B0D4389-A970-4E66-8D7F-BACCCB39F31F}" dt="2021-04-07T12:00:18.195" v="209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2B0D4389-A970-4E66-8D7F-BACCCB39F31F}" dt="2021-04-07T11:56:46.536" v="174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ᵀᴴᴱ ᴼᴿᴵᴳᴵᴻᴬᴸ Wolfenstein" userId="215f646470bc261a" providerId="LiveId" clId="{2B0D4389-A970-4E66-8D7F-BACCCB39F31F}" dt="2021-04-07T12:08:03.459" v="521" actId="1035"/>
          <ac:spMkLst>
            <pc:docMk/>
            <pc:sldMk cId="386841859" sldId="436"/>
            <ac:spMk id="8" creationId="{0CB3BD99-43AE-4684-BC63-70AF48A085C7}"/>
          </ac:spMkLst>
        </pc:spChg>
        <pc:spChg chg="add mod">
          <ac:chgData name="Siniša ᵀᴴᴱ ᴼᴿᴵᴳᴵᴻᴬᴸ Wolfenstein" userId="215f646470bc261a" providerId="LiveId" clId="{2B0D4389-A970-4E66-8D7F-BACCCB39F31F}" dt="2021-04-07T12:05:05.098" v="334" actId="20577"/>
          <ac:spMkLst>
            <pc:docMk/>
            <pc:sldMk cId="386841859" sldId="436"/>
            <ac:spMk id="9" creationId="{2DF39DF3-751E-434C-81AE-60E7CDC30022}"/>
          </ac:spMkLst>
        </pc:spChg>
        <pc:spChg chg="add mod">
          <ac:chgData name="Siniša ᵀᴴᴱ ᴼᴿᴵᴳᴵᴻᴬᴸ Wolfenstein" userId="215f646470bc261a" providerId="LiveId" clId="{2B0D4389-A970-4E66-8D7F-BACCCB39F31F}" dt="2021-04-07T12:05:08.299" v="335" actId="20577"/>
          <ac:spMkLst>
            <pc:docMk/>
            <pc:sldMk cId="386841859" sldId="436"/>
            <ac:spMk id="10" creationId="{22E12361-3B33-4A18-BAD7-75FE1DDB44D0}"/>
          </ac:spMkLst>
        </pc:spChg>
        <pc:spChg chg="add mod">
          <ac:chgData name="Siniša ᵀᴴᴱ ᴼᴿᴵᴳᴵᴻᴬᴸ Wolfenstein" userId="215f646470bc261a" providerId="LiveId" clId="{2B0D4389-A970-4E66-8D7F-BACCCB39F31F}" dt="2021-04-07T12:05:12.111" v="336" actId="20577"/>
          <ac:spMkLst>
            <pc:docMk/>
            <pc:sldMk cId="386841859" sldId="436"/>
            <ac:spMk id="11" creationId="{06A79AC5-9F7B-4B26-9A6B-80F257CABED8}"/>
          </ac:spMkLst>
        </pc:spChg>
        <pc:spChg chg="add mod">
          <ac:chgData name="Siniša ᵀᴴᴱ ᴼᴿᴵᴳᴵᴻᴬᴸ Wolfenstein" userId="215f646470bc261a" providerId="LiveId" clId="{2B0D4389-A970-4E66-8D7F-BACCCB39F31F}" dt="2021-04-07T12:05:17.257" v="337" actId="20577"/>
          <ac:spMkLst>
            <pc:docMk/>
            <pc:sldMk cId="386841859" sldId="436"/>
            <ac:spMk id="12" creationId="{D751531A-00C5-4BC7-AED4-1D91B9D50D7C}"/>
          </ac:spMkLst>
        </pc:spChg>
        <pc:spChg chg="add mod">
          <ac:chgData name="Siniša ᵀᴴᴱ ᴼᴿᴵᴳᴵᴻᴬᴸ Wolfenstein" userId="215f646470bc261a" providerId="LiveId" clId="{2B0D4389-A970-4E66-8D7F-BACCCB39F31F}" dt="2021-04-07T12:05:28.176" v="338" actId="20577"/>
          <ac:spMkLst>
            <pc:docMk/>
            <pc:sldMk cId="386841859" sldId="436"/>
            <ac:spMk id="13" creationId="{0EC3B9E1-05C4-4650-AE3A-791FABA6C131}"/>
          </ac:spMkLst>
        </pc:spChg>
        <pc:spChg chg="add mod">
          <ac:chgData name="Siniša ᵀᴴᴱ ᴼᴿᴵᴳᴵᴻᴬᴸ Wolfenstein" userId="215f646470bc261a" providerId="LiveId" clId="{2B0D4389-A970-4E66-8D7F-BACCCB39F31F}" dt="2021-04-07T12:05:32.830" v="339" actId="20577"/>
          <ac:spMkLst>
            <pc:docMk/>
            <pc:sldMk cId="386841859" sldId="436"/>
            <ac:spMk id="14" creationId="{DDCDD3B1-0718-4FED-B12F-716FA44059A7}"/>
          </ac:spMkLst>
        </pc:spChg>
        <pc:spChg chg="add mod">
          <ac:chgData name="Siniša ᵀᴴᴱ ᴼᴿᴵᴳᴵᴻᴬᴸ Wolfenstein" userId="215f646470bc261a" providerId="LiveId" clId="{2B0D4389-A970-4E66-8D7F-BACCCB39F31F}" dt="2021-04-07T12:05:36.188" v="340" actId="20577"/>
          <ac:spMkLst>
            <pc:docMk/>
            <pc:sldMk cId="386841859" sldId="436"/>
            <ac:spMk id="15" creationId="{EB43EB93-BB1D-4EDA-AF69-1071BDD329A6}"/>
          </ac:spMkLst>
        </pc:spChg>
        <pc:spChg chg="add mod">
          <ac:chgData name="Siniša ᵀᴴᴱ ᴼᴿᴵᴳᴵᴻᴬᴸ Wolfenstein" userId="215f646470bc261a" providerId="LiveId" clId="{2B0D4389-A970-4E66-8D7F-BACCCB39F31F}" dt="2021-04-07T12:05:42.700" v="341" actId="20577"/>
          <ac:spMkLst>
            <pc:docMk/>
            <pc:sldMk cId="386841859" sldId="436"/>
            <ac:spMk id="16" creationId="{844365E0-D919-40CC-BC7C-23D4B7B36545}"/>
          </ac:spMkLst>
        </pc:spChg>
        <pc:spChg chg="add mod">
          <ac:chgData name="Siniša ᵀᴴᴱ ᴼᴿᴵᴳᴵᴻᴬᴸ Wolfenstein" userId="215f646470bc261a" providerId="LiveId" clId="{2B0D4389-A970-4E66-8D7F-BACCCB39F31F}" dt="2021-04-07T12:05:46.980" v="342" actId="20577"/>
          <ac:spMkLst>
            <pc:docMk/>
            <pc:sldMk cId="386841859" sldId="436"/>
            <ac:spMk id="17" creationId="{2AAA7516-5CFA-4899-BB22-8EE9A448726B}"/>
          </ac:spMkLst>
        </pc:spChg>
        <pc:spChg chg="add mod">
          <ac:chgData name="Siniša ᵀᴴᴱ ᴼᴿᴵᴳᴵᴻᴬᴸ Wolfenstein" userId="215f646470bc261a" providerId="LiveId" clId="{2B0D4389-A970-4E66-8D7F-BACCCB39F31F}" dt="2021-04-07T12:08:07.852" v="535" actId="1035"/>
          <ac:spMkLst>
            <pc:docMk/>
            <pc:sldMk cId="386841859" sldId="436"/>
            <ac:spMk id="18" creationId="{A8CF5D6E-FF82-4805-B5AB-2DE0DACD5707}"/>
          </ac:spMkLst>
        </pc:spChg>
        <pc:picChg chg="mod">
          <ac:chgData name="Siniša ᵀᴴᴱ ᴼᴿᴵᴳᴵᴻᴬᴸ Wolfenstein" userId="215f646470bc261a" providerId="LiveId" clId="{2B0D4389-A970-4E66-8D7F-BACCCB39F31F}" dt="2021-04-07T12:00:11.063" v="207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ᵀᴴᴱ ᴼᴿᴵᴳᴵᴻᴬᴸ Wolfenstein" userId="215f646470bc261a" providerId="LiveId" clId="{2B0D4389-A970-4E66-8D7F-BACCCB39F31F}" dt="2021-04-07T12:03:32.915" v="284" actId="1076"/>
          <ac:picMkLst>
            <pc:docMk/>
            <pc:sldMk cId="386841859" sldId="436"/>
            <ac:picMk id="3" creationId="{7F8823C5-4C59-45B0-867C-ECB3D05B7D48}"/>
          </ac:picMkLst>
        </pc:picChg>
        <pc:picChg chg="mod">
          <ac:chgData name="Siniša ᵀᴴᴱ ᴼᴿᴵᴳᴵᴻᴬᴸ Wolfenstein" userId="215f646470bc261a" providerId="LiveId" clId="{2B0D4389-A970-4E66-8D7F-BACCCB39F31F}" dt="2021-04-07T11:56:40.503" v="173" actId="1482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2B0D4389-A970-4E66-8D7F-BACCCB39F31F}" dt="2021-04-07T13:39:52.400" v="2403"/>
        <pc:sldMkLst>
          <pc:docMk/>
          <pc:sldMk cId="369717677" sldId="440"/>
        </pc:sldMkLst>
        <pc:spChg chg="mod">
          <ac:chgData name="Siniša ᵀᴴᴱ ᴼᴿᴵᴳᴵᴻᴬᴸ Wolfenstein" userId="215f646470bc261a" providerId="LiveId" clId="{2B0D4389-A970-4E66-8D7F-BACCCB39F31F}" dt="2021-04-07T13:39:39.518" v="2388" actId="20577"/>
          <ac:spMkLst>
            <pc:docMk/>
            <pc:sldMk cId="369717677" sldId="440"/>
            <ac:spMk id="6" creationId="{010AB125-9086-4261-98B4-FC5A0801347C}"/>
          </ac:spMkLst>
        </pc:spChg>
        <pc:spChg chg="add del">
          <ac:chgData name="Siniša ᵀᴴᴱ ᴼᴿᴵᴳᴵᴻᴬᴸ Wolfenstein" userId="215f646470bc261a" providerId="LiveId" clId="{2B0D4389-A970-4E66-8D7F-BACCCB39F31F}" dt="2021-04-07T12:19:34.006" v="875" actId="21"/>
          <ac:spMkLst>
            <pc:docMk/>
            <pc:sldMk cId="369717677" sldId="440"/>
            <ac:spMk id="15" creationId="{501AEF7D-64C2-4217-986B-8A403D3F6786}"/>
          </ac:spMkLst>
        </pc:spChg>
        <pc:picChg chg="mod">
          <ac:chgData name="Siniša ᵀᴴᴱ ᴼᴿᴵᴳᴵᴻᴬᴸ Wolfenstein" userId="215f646470bc261a" providerId="LiveId" clId="{2B0D4389-A970-4E66-8D7F-BACCCB39F31F}" dt="2021-04-07T13:39:49.733" v="2402" actId="14100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ᵀᴴᴱ ᴼᴿᴵᴳᴵᴻᴬᴸ Wolfenstein" userId="215f646470bc261a" providerId="LiveId" clId="{2B0D4389-A970-4E66-8D7F-BACCCB39F31F}" dt="2021-04-07T13:35:18.609" v="2128" actId="14826"/>
          <ac:picMkLst>
            <pc:docMk/>
            <pc:sldMk cId="369717677" sldId="440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8" creationId="{32F45FE4-3EB8-4AF4-830E-D61B3D6D195D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9" creationId="{4162041A-CC98-4F70-9627-0B8369D68D21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0" creationId="{DCDE6751-27B0-4811-A644-3E5C3DC2FD1B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1" creationId="{1AD0A6AF-23F0-4F74-8623-3A82F9453F04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2" creationId="{99A687F6-84A3-4B93-B14C-14DBDB96D570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3" creationId="{D2D26ADB-506F-40F6-B279-946932D675FC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4" creationId="{E556FBA4-D161-4093-80B8-A96FB8CEEE83}"/>
          </ac:picMkLst>
        </pc:picChg>
        <pc:picChg chg="del">
          <ac:chgData name="Siniša ᵀᴴᴱ ᴼᴿᴵᴳᴵᴻᴬᴸ Wolfenstein" userId="215f646470bc261a" providerId="LiveId" clId="{2B0D4389-A970-4E66-8D7F-BACCCB39F31F}" dt="2021-04-07T13:34:38.921" v="2121" actId="478"/>
          <ac:picMkLst>
            <pc:docMk/>
            <pc:sldMk cId="369717677" sldId="440"/>
            <ac:picMk id="1028" creationId="{D4E67286-5BB6-46B5-8D3A-5FDE628928BC}"/>
          </ac:picMkLst>
        </pc:picChg>
      </pc:sldChg>
      <pc:sldChg chg="modSp ord">
        <pc:chgData name="Siniša ᵀᴴᴱ ᴼᴿᴵᴳᴵᴻᴬᴸ Wolfenstein" userId="215f646470bc261a" providerId="LiveId" clId="{2B0D4389-A970-4E66-8D7F-BACCCB39F31F}" dt="2021-04-07T13:42:15.735" v="2432" actId="20577"/>
        <pc:sldMkLst>
          <pc:docMk/>
          <pc:sldMk cId="1448836093" sldId="444"/>
        </pc:sldMkLst>
        <pc:spChg chg="mod">
          <ac:chgData name="Siniša ᵀᴴᴱ ᴼᴿᴵᴳᴵᴻᴬᴸ Wolfenstein" userId="215f646470bc261a" providerId="LiveId" clId="{2B0D4389-A970-4E66-8D7F-BACCCB39F31F}" dt="2021-04-07T13:42:15.735" v="2432" actId="20577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ᵀᴴᴱ ᴼᴿᴵᴳᴵᴻᴬᴸ Wolfenstein" userId="215f646470bc261a" providerId="LiveId" clId="{2B0D4389-A970-4E66-8D7F-BACCCB39F31F}" dt="2021-04-07T13:34:24.229" v="2117" actId="2696"/>
        <pc:sldMkLst>
          <pc:docMk/>
          <pc:sldMk cId="3065940442" sldId="457"/>
        </pc:sldMkLst>
      </pc:sldChg>
      <pc:sldChg chg="del">
        <pc:chgData name="Siniša ᵀᴴᴱ ᴼᴿᴵᴳᴵᴻᴬᴸ Wolfenstein" userId="215f646470bc261a" providerId="LiveId" clId="{2B0D4389-A970-4E66-8D7F-BACCCB39F31F}" dt="2021-04-07T13:34:43.298" v="2122" actId="2696"/>
        <pc:sldMkLst>
          <pc:docMk/>
          <pc:sldMk cId="325986483" sldId="460"/>
        </pc:sldMkLst>
      </pc:sldChg>
      <pc:sldChg chg="del">
        <pc:chgData name="Siniša ᵀᴴᴱ ᴼᴿᴵᴳᴵᴻᴬᴸ Wolfenstein" userId="215f646470bc261a" providerId="LiveId" clId="{2B0D4389-A970-4E66-8D7F-BACCCB39F31F}" dt="2021-04-07T13:34:43.972" v="2123" actId="2696"/>
        <pc:sldMkLst>
          <pc:docMk/>
          <pc:sldMk cId="2121622066" sldId="464"/>
        </pc:sldMkLst>
      </pc:sldChg>
      <pc:sldChg chg="delSp modSp ord delAnim">
        <pc:chgData name="Siniša ᵀᴴᴱ ᴼᴿᴵᴳᴵᴻᴬᴸ Wolfenstein" userId="215f646470bc261a" providerId="LiveId" clId="{2B0D4389-A970-4E66-8D7F-BACCCB39F31F}" dt="2021-04-07T13:45:34.877" v="2439" actId="20577"/>
        <pc:sldMkLst>
          <pc:docMk/>
          <pc:sldMk cId="1690226049" sldId="469"/>
        </pc:sldMkLst>
        <pc:spChg chg="mod">
          <ac:chgData name="Siniša ᵀᴴᴱ ᴼᴿᴵᴳᴵᴻᴬᴸ Wolfenstein" userId="215f646470bc261a" providerId="LiveId" clId="{2B0D4389-A970-4E66-8D7F-BACCCB39F31F}" dt="2021-04-07T13:45:34.877" v="2439" actId="20577"/>
          <ac:spMkLst>
            <pc:docMk/>
            <pc:sldMk cId="1690226049" sldId="469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28" creationId="{C8EABEA2-FF20-4C36-867D-96E8C46E184E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29" creationId="{FEB7E35A-491F-476A-81EF-66E84B289843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0" creationId="{8094DF4C-07F6-4BC3-BCE6-DF545ABB469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1" creationId="{3E8F27BC-8396-40EA-94D9-9407670EB09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2" creationId="{CFFA2F57-89FE-4994-A799-6DA7E5A7D03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3" creationId="{ED2DA1BF-3E1C-4BEB-AB1A-22FA4F53D305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4" creationId="{394CFDDE-A11A-44E1-BB15-B7BE8146E960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5" creationId="{A81E6BCB-2AAC-4ADE-A99B-E91778FEAAA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7" creationId="{349AEFDC-2920-473E-9B42-BF919AF866F1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8" creationId="{4B60778C-6F23-4D71-9BE6-BA6113894979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39" creationId="{E65ED17F-8683-4939-B683-012C5FD3695A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0" creationId="{5B9E5B00-7AC4-4915-B53C-7051B321B0E7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1" creationId="{DE4A533A-AE67-479C-99E2-352A653C4A2F}"/>
          </ac:spMkLst>
        </pc:spChg>
        <pc:spChg chg="del">
          <ac:chgData name="Siniša ᵀᴴᴱ ᴼᴿᴵᴳᴵᴻᴬᴸ Wolfenstein" userId="215f646470bc261a" providerId="LiveId" clId="{2B0D4389-A970-4E66-8D7F-BACCCB39F31F}" dt="2021-04-07T13:34:28.903" v="2118" actId="478"/>
          <ac:spMkLst>
            <pc:docMk/>
            <pc:sldMk cId="1690226049" sldId="469"/>
            <ac:spMk id="42" creationId="{6E81DEAD-F8EB-4E01-940B-EF94AC1A3F21}"/>
          </ac:spMkLst>
        </pc:spChg>
        <pc:spChg chg="del">
          <ac:chgData name="Siniša ᵀᴴᴱ ᴼᴿᴵᴳᴵᴻᴬᴸ Wolfenstein" userId="215f646470bc261a" providerId="LiveId" clId="{2B0D4389-A970-4E66-8D7F-BACCCB39F31F}" dt="2021-04-07T13:34:30.932" v="2119" actId="478"/>
          <ac:spMkLst>
            <pc:docMk/>
            <pc:sldMk cId="1690226049" sldId="469"/>
            <ac:spMk id="43" creationId="{C8471CE6-47B1-442F-9CD1-CB37B4141A8B}"/>
          </ac:spMkLst>
        </pc:spChg>
        <pc:picChg chg="mod">
          <ac:chgData name="Siniša ᵀᴴᴱ ᴼᴿᴵᴳᴵᴻᴬᴸ Wolfenstein" userId="215f646470bc261a" providerId="LiveId" clId="{2B0D4389-A970-4E66-8D7F-BACCCB39F31F}" dt="2021-04-07T13:36:01.960" v="2135" actId="1076"/>
          <ac:picMkLst>
            <pc:docMk/>
            <pc:sldMk cId="1690226049" sldId="469"/>
            <ac:picMk id="2" creationId="{79AB126F-5218-4223-8FB3-6BD5D18FF2B3}"/>
          </ac:picMkLst>
        </pc:picChg>
        <pc:picChg chg="mod">
          <ac:chgData name="Siniša ᵀᴴᴱ ᴼᴿᴵᴳᴵᴻᴬᴸ Wolfenstein" userId="215f646470bc261a" providerId="LiveId" clId="{2B0D4389-A970-4E66-8D7F-BACCCB39F31F}" dt="2021-04-07T13:35:14.656" v="2127" actId="14826"/>
          <ac:picMkLst>
            <pc:docMk/>
            <pc:sldMk cId="1690226049" sldId="469"/>
            <ac:picMk id="4" creationId="{1B2619D9-4F98-4A11-8FFE-57C7EB1F529A}"/>
          </ac:picMkLst>
        </pc:picChg>
      </pc:sldChg>
      <pc:sldChg chg="addSp delSp modSp ord delAnim modAnim">
        <pc:chgData name="Siniša ᵀᴴᴱ ᴼᴿᴵᴳᴵᴻᴬᴸ Wolfenstein" userId="215f646470bc261a" providerId="LiveId" clId="{2B0D4389-A970-4E66-8D7F-BACCCB39F31F}" dt="2021-04-07T12:14:45.159" v="785" actId="1037"/>
        <pc:sldMkLst>
          <pc:docMk/>
          <pc:sldMk cId="189218091" sldId="472"/>
        </pc:sldMkLst>
        <pc:spChg chg="del">
          <ac:chgData name="Siniša ᵀᴴᴱ ᴼᴿᴵᴳᴵᴻᴬᴸ Wolfenstein" userId="215f646470bc261a" providerId="LiveId" clId="{2B0D4389-A970-4E66-8D7F-BACCCB39F31F}" dt="2021-04-07T12:10:01.549" v="580" actId="478"/>
          <ac:spMkLst>
            <pc:docMk/>
            <pc:sldMk cId="189218091" sldId="472"/>
            <ac:spMk id="5" creationId="{49738CD7-F957-4993-9463-5DC6523C40D6}"/>
          </ac:spMkLst>
        </pc:spChg>
        <pc:spChg chg="mod">
          <ac:chgData name="Siniša ᵀᴴᴱ ᴼᴿᴵᴳᴵᴻᴬᴸ Wolfenstein" userId="215f646470bc261a" providerId="LiveId" clId="{2B0D4389-A970-4E66-8D7F-BACCCB39F31F}" dt="2021-04-07T12:11:07.842" v="604" actId="20577"/>
          <ac:spMkLst>
            <pc:docMk/>
            <pc:sldMk cId="189218091" sldId="472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7" creationId="{0DE2F310-2480-48CE-AC94-DD6D2ABC64C0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8" creationId="{BCD1C8A9-4EDA-40EE-BF3D-CEBC75E99B0A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9" creationId="{CD7367DF-23E0-40D1-ADD6-476D17781ADC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0" creationId="{89862697-B03D-42E4-BA8B-862D8B8A279E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1" creationId="{BAD9830B-DAD7-450E-9F88-EB85E56A52F1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2" creationId="{D19C6276-22A7-47B7-819F-D927248BF655}"/>
          </ac:spMkLst>
        </pc:spChg>
        <pc:spChg chg="add mod">
          <ac:chgData name="Siniša ᵀᴴᴱ ᴼᴿᴵᴳᴵᴻᴬᴸ Wolfenstein" userId="215f646470bc261a" providerId="LiveId" clId="{2B0D4389-A970-4E66-8D7F-BACCCB39F31F}" dt="2021-04-07T12:14:45.159" v="785" actId="1037"/>
          <ac:spMkLst>
            <pc:docMk/>
            <pc:sldMk cId="189218091" sldId="472"/>
            <ac:spMk id="13" creationId="{5B8EFDED-0FFA-4DF2-80BF-E454EFADC2AE}"/>
          </ac:spMkLst>
        </pc:spChg>
        <pc:picChg chg="mod">
          <ac:chgData name="Siniša ᵀᴴᴱ ᴼᴿᴵᴳᴵᴻᴬᴸ Wolfenstein" userId="215f646470bc261a" providerId="LiveId" clId="{2B0D4389-A970-4E66-8D7F-BACCCB39F31F}" dt="2021-04-07T12:14:45.159" v="785" actId="1037"/>
          <ac:picMkLst>
            <pc:docMk/>
            <pc:sldMk cId="189218091" sldId="472"/>
            <ac:picMk id="2" creationId="{B69E1C10-ACFD-49C4-B019-6B92ED78F85E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2:04.177" v="606" actId="1076"/>
          <ac:picMkLst>
            <pc:docMk/>
            <pc:sldMk cId="189218091" sldId="472"/>
            <ac:picMk id="3" creationId="{DE3A63D8-67C2-4DE9-8BCF-AF49D4118A09}"/>
          </ac:picMkLst>
        </pc:picChg>
        <pc:picChg chg="mod">
          <ac:chgData name="Siniša ᵀᴴᴱ ᴼᴿᴵᴳᴵᴻᴬᴸ Wolfenstein" userId="215f646470bc261a" providerId="LiveId" clId="{2B0D4389-A970-4E66-8D7F-BACCCB39F31F}" dt="2021-04-07T12:08:51.747" v="537" actId="14826"/>
          <ac:picMkLst>
            <pc:docMk/>
            <pc:sldMk cId="189218091" sldId="472"/>
            <ac:picMk id="4" creationId="{1B2619D9-4F98-4A11-8FFE-57C7EB1F529A}"/>
          </ac:picMkLst>
        </pc:picChg>
        <pc:picChg chg="add del mod">
          <ac:chgData name="Siniša ᵀᴴᴱ ᴼᴿᴵᴳᴵᴻᴬᴸ Wolfenstein" userId="215f646470bc261a" providerId="LiveId" clId="{2B0D4389-A970-4E66-8D7F-BACCCB39F31F}" dt="2021-04-07T12:14:24.245" v="647" actId="478"/>
          <ac:picMkLst>
            <pc:docMk/>
            <pc:sldMk cId="189218091" sldId="472"/>
            <ac:picMk id="14" creationId="{392F0935-8602-4246-AF56-45771B1C34FF}"/>
          </ac:picMkLst>
        </pc:picChg>
      </pc:sldChg>
      <pc:sldChg chg="del">
        <pc:chgData name="Siniša ᵀᴴᴱ ᴼᴿᴵᴳᴵᴻᴬᴸ Wolfenstein" userId="215f646470bc261a" providerId="LiveId" clId="{2B0D4389-A970-4E66-8D7F-BACCCB39F31F}" dt="2021-04-07T13:34:22.002" v="2115" actId="2696"/>
        <pc:sldMkLst>
          <pc:docMk/>
          <pc:sldMk cId="2282226132" sldId="473"/>
        </pc:sldMkLst>
      </pc:sldChg>
      <pc:sldChg chg="del">
        <pc:chgData name="Siniša ᵀᴴᴱ ᴼᴿᴵᴳᴵᴻᴬᴸ Wolfenstein" userId="215f646470bc261a" providerId="LiveId" clId="{2B0D4389-A970-4E66-8D7F-BACCCB39F31F}" dt="2021-04-07T13:34:23.377" v="2116" actId="2696"/>
        <pc:sldMkLst>
          <pc:docMk/>
          <pc:sldMk cId="3754160536" sldId="486"/>
        </pc:sldMkLst>
      </pc:sldChg>
      <pc:sldChg chg="del">
        <pc:chgData name="Siniša ᵀᴴᴱ ᴼᴿᴵᴳᴵᴻᴬᴸ Wolfenstein" userId="215f646470bc261a" providerId="LiveId" clId="{2B0D4389-A970-4E66-8D7F-BACCCB39F31F}" dt="2021-04-07T13:34:44.413" v="2124" actId="2696"/>
        <pc:sldMkLst>
          <pc:docMk/>
          <pc:sldMk cId="1678864750" sldId="487"/>
        </pc:sldMkLst>
      </pc:sldChg>
      <pc:sldChg chg="del">
        <pc:chgData name="Siniša ᵀᴴᴱ ᴼᴿᴵᴳᴵᴻᴬᴸ Wolfenstein" userId="215f646470bc261a" providerId="LiveId" clId="{2B0D4389-A970-4E66-8D7F-BACCCB39F31F}" dt="2021-04-07T13:34:44.848" v="2125" actId="2696"/>
        <pc:sldMkLst>
          <pc:docMk/>
          <pc:sldMk cId="3215232525" sldId="488"/>
        </pc:sldMkLst>
      </pc:sldChg>
      <pc:sldChg chg="del">
        <pc:chgData name="Siniša ᵀᴴᴱ ᴼᴿᴵᴳᴵᴻᴬᴸ Wolfenstein" userId="215f646470bc261a" providerId="LiveId" clId="{2B0D4389-A970-4E66-8D7F-BACCCB39F31F}" dt="2021-04-07T13:34:45.364" v="2126" actId="2696"/>
        <pc:sldMkLst>
          <pc:docMk/>
          <pc:sldMk cId="1858382913" sldId="489"/>
        </pc:sldMkLst>
      </pc:sldChg>
      <pc:sldChg chg="addSp delSp modSp add delAnim modAnim">
        <pc:chgData name="Siniša ᵀᴴᴱ ᴼᴿᴵᴳᴵᴻᴬᴸ Wolfenstein" userId="215f646470bc261a" providerId="LiveId" clId="{2B0D4389-A970-4E66-8D7F-BACCCB39F31F}" dt="2021-04-07T11:56:08.232" v="171" actId="14100"/>
        <pc:sldMkLst>
          <pc:docMk/>
          <pc:sldMk cId="3924973420" sldId="503"/>
        </pc:sldMkLst>
        <pc:spChg chg="mod">
          <ac:chgData name="Siniša ᵀᴴᴱ ᴼᴿᴵᴳᴵᴻᴬᴸ Wolfenstein" userId="215f646470bc261a" providerId="LiveId" clId="{2B0D4389-A970-4E66-8D7F-BACCCB39F31F}" dt="2021-04-07T11:52:48.826" v="132" actId="20577"/>
          <ac:spMkLst>
            <pc:docMk/>
            <pc:sldMk cId="3924973420" sldId="503"/>
            <ac:spMk id="11" creationId="{791263CD-DAAF-4950-BEF1-E8B42CE12C7E}"/>
          </ac:spMkLst>
        </pc:spChg>
        <pc:spChg chg="add mod">
          <ac:chgData name="Siniša ᵀᴴᴱ ᴼᴿᴵᴳᴵᴻᴬᴸ Wolfenstein" userId="215f646470bc261a" providerId="LiveId" clId="{2B0D4389-A970-4E66-8D7F-BACCCB39F31F}" dt="2021-04-07T11:56:08.232" v="171" actId="14100"/>
          <ac:spMkLst>
            <pc:docMk/>
            <pc:sldMk cId="3924973420" sldId="503"/>
            <ac:spMk id="12" creationId="{0E90779E-3231-4F76-BDC2-13DF7DE6E6AA}"/>
          </ac:spMkLst>
        </pc:spChg>
        <pc:picChg chg="mod">
          <ac:chgData name="Siniša ᵀᴴᴱ ᴼᴿᴵᴳᴵᴻᴬᴸ Wolfenstein" userId="215f646470bc261a" providerId="LiveId" clId="{2B0D4389-A970-4E66-8D7F-BACCCB39F31F}" dt="2021-04-07T11:53:53.234" v="144" actId="1076"/>
          <ac:picMkLst>
            <pc:docMk/>
            <pc:sldMk cId="3924973420" sldId="503"/>
            <ac:picMk id="2" creationId="{4ADE0C64-A0CC-4173-9C62-797838CD2D0B}"/>
          </ac:picMkLst>
        </pc:picChg>
        <pc:picChg chg="del">
          <ac:chgData name="Siniša ᵀᴴᴱ ᴼᴿᴵᴳᴵᴻᴬᴸ Wolfenstein" userId="215f646470bc261a" providerId="LiveId" clId="{2B0D4389-A970-4E66-8D7F-BACCCB39F31F}" dt="2021-04-07T11:51:17.409" v="98" actId="478"/>
          <ac:picMkLst>
            <pc:docMk/>
            <pc:sldMk cId="3924973420" sldId="503"/>
            <ac:picMk id="3" creationId="{B45BB711-06A2-436E-9AF1-D206FA20DD77}"/>
          </ac:picMkLst>
        </pc:picChg>
        <pc:picChg chg="del">
          <ac:chgData name="Siniša ᵀᴴᴱ ᴼᴿᴵᴳᴵᴻᴬᴸ Wolfenstein" userId="215f646470bc261a" providerId="LiveId" clId="{2B0D4389-A970-4E66-8D7F-BACCCB39F31F}" dt="2021-04-07T11:51:18" v="99" actId="478"/>
          <ac:picMkLst>
            <pc:docMk/>
            <pc:sldMk cId="3924973420" sldId="503"/>
            <ac:picMk id="4" creationId="{C19F8FBD-2357-406C-8091-BD0A4CEB9636}"/>
          </ac:picMkLst>
        </pc:picChg>
        <pc:picChg chg="del">
          <ac:chgData name="Siniša ᵀᴴᴱ ᴼᴿᴵᴳᴵᴻᴬᴸ Wolfenstein" userId="215f646470bc261a" providerId="LiveId" clId="{2B0D4389-A970-4E66-8D7F-BACCCB39F31F}" dt="2021-04-07T11:51:18.562" v="100" actId="478"/>
          <ac:picMkLst>
            <pc:docMk/>
            <pc:sldMk cId="3924973420" sldId="503"/>
            <ac:picMk id="5" creationId="{D73F9B3B-59F8-482A-96D4-28F23D087001}"/>
          </ac:picMkLst>
        </pc:picChg>
        <pc:picChg chg="mod">
          <ac:chgData name="Siniša ᵀᴴᴱ ᴼᴿᴵᴳᴵᴻᴬᴸ Wolfenstein" userId="215f646470bc261a" providerId="LiveId" clId="{2B0D4389-A970-4E66-8D7F-BACCCB39F31F}" dt="2021-04-07T11:53:56.668" v="145" actId="1076"/>
          <ac:picMkLst>
            <pc:docMk/>
            <pc:sldMk cId="3924973420" sldId="503"/>
            <ac:picMk id="6" creationId="{93710337-D24E-488D-8693-86C35C2D921A}"/>
          </ac:picMkLst>
        </pc:picChg>
        <pc:picChg chg="del mod">
          <ac:chgData name="Siniša ᵀᴴᴱ ᴼᴿᴵᴳᴵᴻᴬᴸ Wolfenstein" userId="215f646470bc261a" providerId="LiveId" clId="{2B0D4389-A970-4E66-8D7F-BACCCB39F31F}" dt="2021-04-07T11:53:45.155" v="141" actId="478"/>
          <ac:picMkLst>
            <pc:docMk/>
            <pc:sldMk cId="3924973420" sldId="503"/>
            <ac:picMk id="7" creationId="{D0197F15-3948-465E-9ACB-B6B22CD375D8}"/>
          </ac:picMkLst>
        </pc:picChg>
        <pc:picChg chg="mod">
          <ac:chgData name="Siniša ᵀᴴᴱ ᴼᴿᴵᴳᴵᴻᴬᴸ Wolfenstein" userId="215f646470bc261a" providerId="LiveId" clId="{2B0D4389-A970-4E66-8D7F-BACCCB39F31F}" dt="2021-04-07T11:51:34.351" v="103" actId="1076"/>
          <ac:picMkLst>
            <pc:docMk/>
            <pc:sldMk cId="3924973420" sldId="503"/>
            <ac:picMk id="8" creationId="{236083C1-AF47-4BC0-BD54-A05E21FB70B7}"/>
          </ac:picMkLst>
        </pc:picChg>
        <pc:picChg chg="del">
          <ac:chgData name="Siniša ᵀᴴᴱ ᴼᴿᴵᴳᴵᴻᴬᴸ Wolfenstein" userId="215f646470bc261a" providerId="LiveId" clId="{2B0D4389-A970-4E66-8D7F-BACCCB39F31F}" dt="2021-04-07T11:51:16.612" v="97" actId="478"/>
          <ac:picMkLst>
            <pc:docMk/>
            <pc:sldMk cId="3924973420" sldId="503"/>
            <ac:picMk id="9" creationId="{CEC9EB94-9D85-4FFF-A322-70B68C0E1035}"/>
          </ac:picMkLst>
        </pc:picChg>
        <pc:picChg chg="del">
          <ac:chgData name="Siniša ᵀᴴᴱ ᴼᴿᴵᴳᴵᴻᴬᴸ Wolfenstein" userId="215f646470bc261a" providerId="LiveId" clId="{2B0D4389-A970-4E66-8D7F-BACCCB39F31F}" dt="2021-04-07T11:51:16.007" v="96" actId="478"/>
          <ac:picMkLst>
            <pc:docMk/>
            <pc:sldMk cId="3924973420" sldId="503"/>
            <ac:picMk id="10" creationId="{4EB2EAF0-B924-4014-A337-84F49299B433}"/>
          </ac:picMkLst>
        </pc:picChg>
      </pc:sldChg>
      <pc:sldChg chg="delSp new add del">
        <pc:chgData name="Siniša ᵀᴴᴱ ᴼᴿᴵᴳᴵᴻᴬᴸ Wolfenstein" userId="215f646470bc261a" providerId="LiveId" clId="{2B0D4389-A970-4E66-8D7F-BACCCB39F31F}" dt="2021-04-07T13:40:37.150" v="2405" actId="2696"/>
        <pc:sldMkLst>
          <pc:docMk/>
          <pc:sldMk cId="479258255" sldId="504"/>
        </pc:sldMkLst>
        <pc:spChg chg="del">
          <ac:chgData name="Siniša ᵀᴴᴱ ᴼᴿᴵᴳᴵᴻᴬᴸ Wolfenstein" userId="215f646470bc261a" providerId="LiveId" clId="{2B0D4389-A970-4E66-8D7F-BACCCB39F31F}" dt="2021-04-07T11:48:05.675" v="20" actId="478"/>
          <ac:spMkLst>
            <pc:docMk/>
            <pc:sldMk cId="479258255" sldId="504"/>
            <ac:spMk id="2" creationId="{5981AB76-9E27-4353-8262-DD74F5A66A97}"/>
          </ac:spMkLst>
        </pc:spChg>
        <pc:spChg chg="del">
          <ac:chgData name="Siniša ᵀᴴᴱ ᴼᴿᴵᴳᴵᴻᴬᴸ Wolfenstein" userId="215f646470bc261a" providerId="LiveId" clId="{2B0D4389-A970-4E66-8D7F-BACCCB39F31F}" dt="2021-04-07T11:48:05.675" v="20" actId="478"/>
          <ac:spMkLst>
            <pc:docMk/>
            <pc:sldMk cId="479258255" sldId="504"/>
            <ac:spMk id="3" creationId="{9D34CE7E-9B93-48EC-8012-5CD69498F6E5}"/>
          </ac:spMkLst>
        </pc:spChg>
      </pc:sldChg>
      <pc:sldChg chg="addSp delSp modSp add addAnim delAnim modAnim">
        <pc:chgData name="Siniša ᵀᴴᴱ ᴼᴿᴵᴳᴵᴻᴬᴸ Wolfenstein" userId="215f646470bc261a" providerId="LiveId" clId="{2B0D4389-A970-4E66-8D7F-BACCCB39F31F}" dt="2021-04-07T12:25:11.533" v="1011" actId="20577"/>
        <pc:sldMkLst>
          <pc:docMk/>
          <pc:sldMk cId="2629112953" sldId="505"/>
        </pc:sldMkLst>
        <pc:spChg chg="mod">
          <ac:chgData name="Siniša ᵀᴴᴱ ᴼᴿᴵᴳᴵᴻᴬᴸ Wolfenstein" userId="215f646470bc261a" providerId="LiveId" clId="{2B0D4389-A970-4E66-8D7F-BACCCB39F31F}" dt="2021-04-07T12:15:56.261" v="847" actId="14100"/>
          <ac:spMkLst>
            <pc:docMk/>
            <pc:sldMk cId="2629112953" sldId="505"/>
            <ac:spMk id="6" creationId="{010AB125-9086-4261-98B4-FC5A0801347C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7" creationId="{0DE2F310-2480-48CE-AC94-DD6D2ABC64C0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8" creationId="{BCD1C8A9-4EDA-40EE-BF3D-CEBC75E99B0A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9" creationId="{CD7367DF-23E0-40D1-ADD6-476D17781ADC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0" creationId="{89862697-B03D-42E4-BA8B-862D8B8A279E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1" creationId="{BAD9830B-DAD7-450E-9F88-EB85E56A52F1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2" creationId="{D19C6276-22A7-47B7-819F-D927248BF655}"/>
          </ac:spMkLst>
        </pc:spChg>
        <pc:spChg chg="add del">
          <ac:chgData name="Siniša ᵀᴴᴱ ᴼᴿᴵᴳᴵᴻᴬᴸ Wolfenstein" userId="215f646470bc261a" providerId="LiveId" clId="{2B0D4389-A970-4E66-8D7F-BACCCB39F31F}" dt="2021-04-07T12:15:02.803" v="788" actId="478"/>
          <ac:spMkLst>
            <pc:docMk/>
            <pc:sldMk cId="2629112953" sldId="505"/>
            <ac:spMk id="13" creationId="{5B8EFDED-0FFA-4DF2-80BF-E454EFADC2AE}"/>
          </ac:spMkLst>
        </pc:spChg>
        <pc:spChg chg="add mod">
          <ac:chgData name="Siniša ᵀᴴᴱ ᴼᴿᴵᴳᴵᴻᴬᴸ Wolfenstein" userId="215f646470bc261a" providerId="LiveId" clId="{2B0D4389-A970-4E66-8D7F-BACCCB39F31F}" dt="2021-04-07T12:23:42.617" v="1004" actId="20577"/>
          <ac:spMkLst>
            <pc:docMk/>
            <pc:sldMk cId="2629112953" sldId="505"/>
            <ac:spMk id="19" creationId="{741CD7B4-1AAE-4DC6-8A81-5891384FDCC5}"/>
          </ac:spMkLst>
        </pc:spChg>
        <pc:spChg chg="add mod">
          <ac:chgData name="Siniša ᵀᴴᴱ ᴼᴿᴵᴳᴵᴻᴬᴸ Wolfenstein" userId="215f646470bc261a" providerId="LiveId" clId="{2B0D4389-A970-4E66-8D7F-BACCCB39F31F}" dt="2021-04-07T12:25:11.533" v="1011" actId="20577"/>
          <ac:spMkLst>
            <pc:docMk/>
            <pc:sldMk cId="2629112953" sldId="505"/>
            <ac:spMk id="20" creationId="{91FB9EA5-9710-4809-9C63-ABB600F5E450}"/>
          </ac:spMkLst>
        </pc:spChg>
        <pc:picChg chg="add del">
          <ac:chgData name="Siniša ᵀᴴᴱ ᴼᴿᴵᴳᴵᴻᴬᴸ Wolfenstein" userId="215f646470bc261a" providerId="LiveId" clId="{2B0D4389-A970-4E66-8D7F-BACCCB39F31F}" dt="2021-04-07T12:15:03.974" v="789" actId="478"/>
          <ac:picMkLst>
            <pc:docMk/>
            <pc:sldMk cId="2629112953" sldId="505"/>
            <ac:picMk id="2" creationId="{B69E1C10-ACFD-49C4-B019-6B92ED78F85E}"/>
          </ac:picMkLst>
        </pc:picChg>
        <pc:picChg chg="del">
          <ac:chgData name="Siniša ᵀᴴᴱ ᴼᴿᴵᴳᴵᴻᴬᴸ Wolfenstein" userId="215f646470bc261a" providerId="LiveId" clId="{2B0D4389-A970-4E66-8D7F-BACCCB39F31F}" dt="2021-04-07T12:15:28.454" v="796" actId="478"/>
          <ac:picMkLst>
            <pc:docMk/>
            <pc:sldMk cId="2629112953" sldId="505"/>
            <ac:picMk id="3" creationId="{DE3A63D8-67C2-4DE9-8BCF-AF49D4118A09}"/>
          </ac:picMkLst>
        </pc:picChg>
        <pc:picChg chg="add del">
          <ac:chgData name="Siniša ᵀᴴᴱ ᴼᴿᴵᴳᴵᴻᴬᴸ Wolfenstein" userId="215f646470bc261a" providerId="LiveId" clId="{2B0D4389-A970-4E66-8D7F-BACCCB39F31F}" dt="2021-04-07T12:14:59.636" v="787" actId="478"/>
          <ac:picMkLst>
            <pc:docMk/>
            <pc:sldMk cId="2629112953" sldId="505"/>
            <ac:picMk id="4" creationId="{1B2619D9-4F98-4A11-8FFE-57C7EB1F529A}"/>
          </ac:picMkLst>
        </pc:picChg>
        <pc:picChg chg="add mod">
          <ac:chgData name="Siniša ᵀᴴᴱ ᴼᴿᴵᴳᴵᴻᴬᴸ Wolfenstein" userId="215f646470bc261a" providerId="LiveId" clId="{2B0D4389-A970-4E66-8D7F-BACCCB39F31F}" dt="2021-04-07T12:23:33.536" v="1000" actId="1076"/>
          <ac:picMkLst>
            <pc:docMk/>
            <pc:sldMk cId="2629112953" sldId="505"/>
            <ac:picMk id="5" creationId="{880D81F3-3C1E-4A33-932B-F23B592B20C1}"/>
          </ac:picMkLst>
        </pc:picChg>
        <pc:picChg chg="mod">
          <ac:chgData name="Siniša ᵀᴴᴱ ᴼᴿᴵᴳᴵᴻᴬᴸ Wolfenstein" userId="215f646470bc261a" providerId="LiveId" clId="{2B0D4389-A970-4E66-8D7F-BACCCB39F31F}" dt="2021-04-07T12:15:53.011" v="846" actId="1076"/>
          <ac:picMkLst>
            <pc:docMk/>
            <pc:sldMk cId="2629112953" sldId="505"/>
            <ac:picMk id="14" creationId="{392F0935-8602-4246-AF56-45771B1C34FF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15.429" v="849" actId="1076"/>
          <ac:picMkLst>
            <pc:docMk/>
            <pc:sldMk cId="2629112953" sldId="505"/>
            <ac:picMk id="15" creationId="{3D6812C9-21B9-4569-BD99-654E9CF04EF7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20.581" v="853" actId="1037"/>
          <ac:picMkLst>
            <pc:docMk/>
            <pc:sldMk cId="2629112953" sldId="505"/>
            <ac:picMk id="16" creationId="{5BDBF0D9-6593-495F-BA44-F47196FBF147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26.793" v="860" actId="1036"/>
          <ac:picMkLst>
            <pc:docMk/>
            <pc:sldMk cId="2629112953" sldId="505"/>
            <ac:picMk id="17" creationId="{B62F3F8F-1387-4AC4-B115-181222925801}"/>
          </ac:picMkLst>
        </pc:picChg>
        <pc:picChg chg="add mod">
          <ac:chgData name="Siniša ᵀᴴᴱ ᴼᴿᴵᴳᴵᴻᴬᴸ Wolfenstein" userId="215f646470bc261a" providerId="LiveId" clId="{2B0D4389-A970-4E66-8D7F-BACCCB39F31F}" dt="2021-04-07T12:16:32.942" v="865" actId="1038"/>
          <ac:picMkLst>
            <pc:docMk/>
            <pc:sldMk cId="2629112953" sldId="505"/>
            <ac:picMk id="18" creationId="{B6296414-80DB-4D0B-BD29-B1EEEF06F3B8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09:21.150" v="1395"/>
        <pc:sldMkLst>
          <pc:docMk/>
          <pc:sldMk cId="1862893021" sldId="506"/>
        </pc:sldMkLst>
        <pc:spChg chg="mod">
          <ac:chgData name="Siniša ᵀᴴᴱ ᴼᴿᴵᴳᴵᴻᴬᴸ Wolfenstein" userId="215f646470bc261a" providerId="LiveId" clId="{2B0D4389-A970-4E66-8D7F-BACCCB39F31F}" dt="2021-04-07T12:30:13.003" v="1068" actId="1076"/>
          <ac:spMkLst>
            <pc:docMk/>
            <pc:sldMk cId="1862893021" sldId="506"/>
            <ac:spMk id="6" creationId="{E19236AC-7D65-4B86-8D20-216232B04D03}"/>
          </ac:spMkLst>
        </pc:spChg>
        <pc:spChg chg="mod">
          <ac:chgData name="Siniša ᵀᴴᴱ ᴼᴿᴵᴳᴵᴻᴬᴸ Wolfenstein" userId="215f646470bc261a" providerId="LiveId" clId="{2B0D4389-A970-4E66-8D7F-BACCCB39F31F}" dt="2021-04-07T12:33:44.114" v="1314" actId="20577"/>
          <ac:spMkLst>
            <pc:docMk/>
            <pc:sldMk cId="1862893021" sldId="506"/>
            <ac:spMk id="8" creationId="{D48593FF-D835-47C2-BC10-D8E8DDD1FCBF}"/>
          </ac:spMkLst>
        </pc:spChg>
        <pc:spChg chg="del">
          <ac:chgData name="Siniša ᵀᴴᴱ ᴼᴿᴵᴳᴵᴻᴬᴸ Wolfenstein" userId="215f646470bc261a" providerId="LiveId" clId="{2B0D4389-A970-4E66-8D7F-BACCCB39F31F}" dt="2021-04-07T12:27:12.188" v="1014" actId="478"/>
          <ac:spMkLst>
            <pc:docMk/>
            <pc:sldMk cId="1862893021" sldId="506"/>
            <ac:spMk id="10" creationId="{F6CC867D-EB4F-44BC-963F-87A58EAF281A}"/>
          </ac:spMkLst>
        </pc:spChg>
        <pc:spChg chg="mod">
          <ac:chgData name="Siniša ᵀᴴᴱ ᴼᴿᴵᴳᴵᴻᴬᴸ Wolfenstein" userId="215f646470bc261a" providerId="LiveId" clId="{2B0D4389-A970-4E66-8D7F-BACCCB39F31F}" dt="2021-04-07T12:37:46.685" v="1361" actId="20577"/>
          <ac:spMkLst>
            <pc:docMk/>
            <pc:sldMk cId="1862893021" sldId="506"/>
            <ac:spMk id="11" creationId="{6F9CE73E-9C7D-4D31-B1C0-2FFD9506C888}"/>
          </ac:spMkLst>
        </pc:spChg>
        <pc:spChg chg="del">
          <ac:chgData name="Siniša ᵀᴴᴱ ᴼᴿᴵᴳᴵᴻᴬᴸ Wolfenstein" userId="215f646470bc261a" providerId="LiveId" clId="{2B0D4389-A970-4E66-8D7F-BACCCB39F31F}" dt="2021-04-07T12:27:12.188" v="1014" actId="478"/>
          <ac:spMkLst>
            <pc:docMk/>
            <pc:sldMk cId="1862893021" sldId="506"/>
            <ac:spMk id="12" creationId="{692CAD19-E614-49EF-9E2E-D7464A07372B}"/>
          </ac:spMkLst>
        </pc:spChg>
        <pc:spChg chg="del">
          <ac:chgData name="Siniša ᵀᴴᴱ ᴼᴿᴵᴳᴵᴻᴬᴸ Wolfenstein" userId="215f646470bc261a" providerId="LiveId" clId="{2B0D4389-A970-4E66-8D7F-BACCCB39F31F}" dt="2021-04-07T12:38:01.072" v="1363" actId="478"/>
          <ac:spMkLst>
            <pc:docMk/>
            <pc:sldMk cId="1862893021" sldId="506"/>
            <ac:spMk id="13" creationId="{0E7FC33A-58A8-41CD-851F-5EE9BE5F05A8}"/>
          </ac:spMkLst>
        </pc:spChg>
        <pc:spChg chg="add mod">
          <ac:chgData name="Siniša ᵀᴴᴱ ᴼᴿᴵᴳᴵᴻᴬᴸ Wolfenstein" userId="215f646470bc261a" providerId="LiveId" clId="{2B0D4389-A970-4E66-8D7F-BACCCB39F31F}" dt="2021-04-07T12:32:47.980" v="1309" actId="20577"/>
          <ac:spMkLst>
            <pc:docMk/>
            <pc:sldMk cId="1862893021" sldId="506"/>
            <ac:spMk id="14" creationId="{82561750-2521-4045-8B93-B65A7FBC4EA2}"/>
          </ac:spMkLst>
        </pc:spChg>
        <pc:spChg chg="add mod">
          <ac:chgData name="Siniša ᵀᴴᴱ ᴼᴿᴵᴳᴵᴻᴬᴸ Wolfenstein" userId="215f646470bc261a" providerId="LiveId" clId="{2B0D4389-A970-4E66-8D7F-BACCCB39F31F}" dt="2021-04-07T12:39:07.788" v="1377" actId="1037"/>
          <ac:spMkLst>
            <pc:docMk/>
            <pc:sldMk cId="1862893021" sldId="506"/>
            <ac:spMk id="15" creationId="{EF467A1C-FCD4-4F4C-BDDC-D474F90F3DA6}"/>
          </ac:spMkLst>
        </pc:spChg>
        <pc:spChg chg="add mod">
          <ac:chgData name="Siniša ᵀᴴᴱ ᴼᴿᴵᴳᴵᴻᴬᴸ Wolfenstein" userId="215f646470bc261a" providerId="LiveId" clId="{2B0D4389-A970-4E66-8D7F-BACCCB39F31F}" dt="2021-04-07T12:39:18.769" v="1383" actId="1038"/>
          <ac:spMkLst>
            <pc:docMk/>
            <pc:sldMk cId="1862893021" sldId="506"/>
            <ac:spMk id="16" creationId="{1B458D79-6FAB-4964-9EF4-D3E4F39E86F0}"/>
          </ac:spMkLst>
        </pc:spChg>
        <pc:spChg chg="add mod">
          <ac:chgData name="Siniša ᵀᴴᴱ ᴼᴿᴵᴳᴵᴻᴬᴸ Wolfenstein" userId="215f646470bc261a" providerId="LiveId" clId="{2B0D4389-A970-4E66-8D7F-BACCCB39F31F}" dt="2021-04-07T12:39:38.917" v="1391" actId="1038"/>
          <ac:spMkLst>
            <pc:docMk/>
            <pc:sldMk cId="1862893021" sldId="506"/>
            <ac:spMk id="17" creationId="{C30AA4D5-4DD5-44DB-A100-16021833E55B}"/>
          </ac:spMkLst>
        </pc:spChg>
        <pc:picChg chg="mod ord">
          <ac:chgData name="Siniša ᵀᴴᴱ ᴼᴿᴵᴳᴵᴻᴬᴸ Wolfenstein" userId="215f646470bc261a" providerId="LiveId" clId="{2B0D4389-A970-4E66-8D7F-BACCCB39F31F}" dt="2021-04-07T12:33:32.832" v="1313" actId="14100"/>
          <ac:picMkLst>
            <pc:docMk/>
            <pc:sldMk cId="1862893021" sldId="506"/>
            <ac:picMk id="2" creationId="{4BC4FEC6-B234-4A3E-A194-3CA02FB89D98}"/>
          </ac:picMkLst>
        </pc:picChg>
        <pc:picChg chg="mod ord">
          <ac:chgData name="Siniša ᵀᴴᴱ ᴼᴿᴵᴳᴵᴻᴬᴸ Wolfenstein" userId="215f646470bc261a" providerId="LiveId" clId="{2B0D4389-A970-4E66-8D7F-BACCCB39F31F}" dt="2021-04-07T12:36:40.109" v="1321" actId="1076"/>
          <ac:picMkLst>
            <pc:docMk/>
            <pc:sldMk cId="1862893021" sldId="506"/>
            <ac:picMk id="3" creationId="{A28935E5-DB7F-48EB-AD70-57EC8FA792E6}"/>
          </ac:picMkLst>
        </pc:picChg>
        <pc:picChg chg="del mod">
          <ac:chgData name="Siniša ᵀᴴᴱ ᴼᴿᴵᴳᴵᴻᴬᴸ Wolfenstein" userId="215f646470bc261a" providerId="LiveId" clId="{2B0D4389-A970-4E66-8D7F-BACCCB39F31F}" dt="2021-04-07T12:38:03.783" v="1364" actId="478"/>
          <ac:picMkLst>
            <pc:docMk/>
            <pc:sldMk cId="1862893021" sldId="506"/>
            <ac:picMk id="4" creationId="{52C8696F-7AD9-4512-A035-A9BE03F71EE0}"/>
          </ac:picMkLst>
        </pc:picChg>
        <pc:picChg chg="del">
          <ac:chgData name="Siniša ᵀᴴᴱ ᴼᴿᴵᴳᴵᴻᴬᴸ Wolfenstein" userId="215f646470bc261a" providerId="LiveId" clId="{2B0D4389-A970-4E66-8D7F-BACCCB39F31F}" dt="2021-04-07T12:27:14.985" v="1016" actId="478"/>
          <ac:picMkLst>
            <pc:docMk/>
            <pc:sldMk cId="1862893021" sldId="506"/>
            <ac:picMk id="5" creationId="{50772148-112A-465C-847C-ACCD82DA9278}"/>
          </ac:picMkLst>
        </pc:picChg>
        <pc:picChg chg="add mod">
          <ac:chgData name="Siniša ᵀᴴᴱ ᴼᴿᴵᴳᴵᴻᴬᴸ Wolfenstein" userId="215f646470bc261a" providerId="LiveId" clId="{2B0D4389-A970-4E66-8D7F-BACCCB39F31F}" dt="2021-04-07T12:38:42.685" v="1366" actId="1076"/>
          <ac:picMkLst>
            <pc:docMk/>
            <pc:sldMk cId="1862893021" sldId="506"/>
            <ac:picMk id="7" creationId="{0943D9D3-AEB2-403F-8854-53EBD5EC0241}"/>
          </ac:picMkLst>
        </pc:picChg>
        <pc:picChg chg="add mod">
          <ac:chgData name="Siniša ᵀᴴᴱ ᴼᴿᴵᴳᴵᴻᴬᴸ Wolfenstein" userId="215f646470bc261a" providerId="LiveId" clId="{2B0D4389-A970-4E66-8D7F-BACCCB39F31F}" dt="2021-04-07T13:09:13.748" v="1394" actId="1076"/>
          <ac:picMkLst>
            <pc:docMk/>
            <pc:sldMk cId="1862893021" sldId="506"/>
            <ac:picMk id="1026" creationId="{3B75A74D-DD5C-445E-B6AD-6C42465D2781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43:54.828" v="2433"/>
        <pc:sldMkLst>
          <pc:docMk/>
          <pc:sldMk cId="2759358525" sldId="507"/>
        </pc:sldMkLst>
        <pc:spChg chg="mod">
          <ac:chgData name="Siniša ᵀᴴᴱ ᴼᴿᴵᴳᴵᴻᴬᴸ Wolfenstein" userId="215f646470bc261a" providerId="LiveId" clId="{2B0D4389-A970-4E66-8D7F-BACCCB39F31F}" dt="2021-04-07T13:16:30.726" v="1566" actId="1036"/>
          <ac:spMkLst>
            <pc:docMk/>
            <pc:sldMk cId="2759358525" sldId="507"/>
            <ac:spMk id="6" creationId="{010AB125-9086-4261-98B4-FC5A0801347C}"/>
          </ac:spMkLst>
        </pc:spChg>
        <pc:spChg chg="del">
          <ac:chgData name="Siniša ᵀᴴᴱ ᴼᴿᴵᴳᴵᴻᴬᴸ Wolfenstein" userId="215f646470bc261a" providerId="LiveId" clId="{2B0D4389-A970-4E66-8D7F-BACCCB39F31F}" dt="2021-04-07T13:11:36.390" v="1491" actId="478"/>
          <ac:spMkLst>
            <pc:docMk/>
            <pc:sldMk cId="2759358525" sldId="507"/>
            <ac:spMk id="19" creationId="{741CD7B4-1AAE-4DC6-8A81-5891384FDCC5}"/>
          </ac:spMkLst>
        </pc:spChg>
        <pc:spChg chg="del">
          <ac:chgData name="Siniša ᵀᴴᴱ ᴼᴿᴵᴳᴵᴻᴬᴸ Wolfenstein" userId="215f646470bc261a" providerId="LiveId" clId="{2B0D4389-A970-4E66-8D7F-BACCCB39F31F}" dt="2021-04-07T13:11:37.948" v="1492" actId="478"/>
          <ac:spMkLst>
            <pc:docMk/>
            <pc:sldMk cId="2759358525" sldId="507"/>
            <ac:spMk id="20" creationId="{91FB9EA5-9710-4809-9C63-ABB600F5E450}"/>
          </ac:spMkLst>
        </pc:spChg>
        <pc:spChg chg="add mod">
          <ac:chgData name="Siniša ᵀᴴᴱ ᴼᴿᴵᴳᴵᴻᴬᴸ Wolfenstein" userId="215f646470bc261a" providerId="LiveId" clId="{2B0D4389-A970-4E66-8D7F-BACCCB39F31F}" dt="2021-04-07T13:19:19.663" v="1647" actId="20577"/>
          <ac:spMkLst>
            <pc:docMk/>
            <pc:sldMk cId="2759358525" sldId="507"/>
            <ac:spMk id="25" creationId="{881AA720-AB0D-4516-903E-7C17C0A9094D}"/>
          </ac:spMkLst>
        </pc:spChg>
        <pc:picChg chg="add mod">
          <ac:chgData name="Siniša ᵀᴴᴱ ᴼᴿᴵᴳᴵᴻᴬᴸ Wolfenstein" userId="215f646470bc261a" providerId="LiveId" clId="{2B0D4389-A970-4E66-8D7F-BACCCB39F31F}" dt="2021-04-07T13:16:45.531" v="1608" actId="1076"/>
          <ac:picMkLst>
            <pc:docMk/>
            <pc:sldMk cId="2759358525" sldId="507"/>
            <ac:picMk id="2" creationId="{E75AA9B6-05B0-4A16-AC70-A947D6742D42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9:58.689" v="1650" actId="1076"/>
          <ac:picMkLst>
            <pc:docMk/>
            <pc:sldMk cId="2759358525" sldId="507"/>
            <ac:picMk id="3" creationId="{9E56FDC5-C7B0-416A-A6F6-C9989507F7FD}"/>
          </ac:picMkLst>
        </pc:picChg>
        <pc:picChg chg="mod">
          <ac:chgData name="Siniša ᵀᴴᴱ ᴼᴿᴵᴳᴵᴻᴬᴸ Wolfenstein" userId="215f646470bc261a" providerId="LiveId" clId="{2B0D4389-A970-4E66-8D7F-BACCCB39F31F}" dt="2021-04-07T13:10:32.463" v="1400" actId="1036"/>
          <ac:picMkLst>
            <pc:docMk/>
            <pc:sldMk cId="2759358525" sldId="507"/>
            <ac:picMk id="4" creationId="{1B2619D9-4F98-4A11-8FFE-57C7EB1F529A}"/>
          </ac:picMkLst>
        </pc:picChg>
        <pc:picChg chg="del">
          <ac:chgData name="Siniša ᵀᴴᴱ ᴼᴿᴵᴳᴵᴻᴬᴸ Wolfenstein" userId="215f646470bc261a" providerId="LiveId" clId="{2B0D4389-A970-4E66-8D7F-BACCCB39F31F}" dt="2021-04-07T13:11:34.548" v="1490" actId="478"/>
          <ac:picMkLst>
            <pc:docMk/>
            <pc:sldMk cId="2759358525" sldId="507"/>
            <ac:picMk id="5" creationId="{880D81F3-3C1E-4A33-932B-F23B592B20C1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9:55.041" v="1649" actId="1076"/>
          <ac:picMkLst>
            <pc:docMk/>
            <pc:sldMk cId="2759358525" sldId="507"/>
            <ac:picMk id="7" creationId="{6E9F89FE-C59C-4B5A-A102-C0F4C2EA062A}"/>
          </ac:picMkLst>
        </pc:picChg>
        <pc:picChg chg="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14" creationId="{392F0935-8602-4246-AF56-45771B1C34FF}"/>
          </ac:picMkLst>
        </pc:picChg>
        <pc:picChg chg="del">
          <ac:chgData name="Siniša ᵀᴴᴱ ᴼᴿᴵᴳᴵᴻᴬᴸ Wolfenstein" userId="215f646470bc261a" providerId="LiveId" clId="{2B0D4389-A970-4E66-8D7F-BACCCB39F31F}" dt="2021-04-07T13:11:00.071" v="1403" actId="478"/>
          <ac:picMkLst>
            <pc:docMk/>
            <pc:sldMk cId="2759358525" sldId="507"/>
            <ac:picMk id="15" creationId="{3D6812C9-21B9-4569-BD99-654E9CF04EF7}"/>
          </ac:picMkLst>
        </pc:picChg>
        <pc:picChg chg="del">
          <ac:chgData name="Siniša ᵀᴴᴱ ᴼᴿᴵᴳᴵᴻᴬᴸ Wolfenstein" userId="215f646470bc261a" providerId="LiveId" clId="{2B0D4389-A970-4E66-8D7F-BACCCB39F31F}" dt="2021-04-07T13:11:01.175" v="1404" actId="478"/>
          <ac:picMkLst>
            <pc:docMk/>
            <pc:sldMk cId="2759358525" sldId="507"/>
            <ac:picMk id="16" creationId="{5BDBF0D9-6593-495F-BA44-F47196FBF147}"/>
          </ac:picMkLst>
        </pc:picChg>
        <pc:picChg chg="del">
          <ac:chgData name="Siniša ᵀᴴᴱ ᴼᴿᴵᴳᴵᴻᴬᴸ Wolfenstein" userId="215f646470bc261a" providerId="LiveId" clId="{2B0D4389-A970-4E66-8D7F-BACCCB39F31F}" dt="2021-04-07T13:11:01.895" v="1405" actId="478"/>
          <ac:picMkLst>
            <pc:docMk/>
            <pc:sldMk cId="2759358525" sldId="507"/>
            <ac:picMk id="17" creationId="{B62F3F8F-1387-4AC4-B115-181222925801}"/>
          </ac:picMkLst>
        </pc:picChg>
        <pc:picChg chg="del">
          <ac:chgData name="Siniša ᵀᴴᴱ ᴼᴿᴵᴳᴵᴻᴬᴸ Wolfenstein" userId="215f646470bc261a" providerId="LiveId" clId="{2B0D4389-A970-4E66-8D7F-BACCCB39F31F}" dt="2021-04-07T13:11:02.464" v="1406" actId="478"/>
          <ac:picMkLst>
            <pc:docMk/>
            <pc:sldMk cId="2759358525" sldId="507"/>
            <ac:picMk id="18" creationId="{B6296414-80DB-4D0B-BD29-B1EEEF06F3B8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1" creationId="{DED01722-BDFF-4130-BD99-E4B443574A10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2" creationId="{2E13A50B-AA0E-4D12-B01D-E3FBA27ED5EA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3" creationId="{50CECD17-C6CC-4805-B291-C388A37AEDED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4" creationId="{1CA8C9D5-E083-41C6-ABD4-A059931183AF}"/>
          </ac:picMkLst>
        </pc:picChg>
        <pc:picChg chg="add mod">
          <ac:chgData name="Siniša ᵀᴴᴱ ᴼᴿᴵᴳᴵᴻᴬᴸ Wolfenstein" userId="215f646470bc261a" providerId="LiveId" clId="{2B0D4389-A970-4E66-8D7F-BACCCB39F31F}" dt="2021-04-07T13:16:42.597" v="1607" actId="1035"/>
          <ac:picMkLst>
            <pc:docMk/>
            <pc:sldMk cId="2759358525" sldId="507"/>
            <ac:picMk id="2050" creationId="{EFA08E1C-D461-4114-A793-6820465B053A}"/>
          </ac:picMkLst>
        </pc:picChg>
      </pc:sldChg>
      <pc:sldChg chg="addSp delSp modSp add delAnim modAnim">
        <pc:chgData name="Siniša ᵀᴴᴱ ᴼᴿᴵᴳᴵᴻᴬᴸ Wolfenstein" userId="215f646470bc261a" providerId="LiveId" clId="{2B0D4389-A970-4E66-8D7F-BACCCB39F31F}" dt="2021-04-07T13:44:52.727" v="2436"/>
        <pc:sldMkLst>
          <pc:docMk/>
          <pc:sldMk cId="1420127651" sldId="508"/>
        </pc:sldMkLst>
        <pc:spChg chg="mod">
          <ac:chgData name="Siniša ᵀᴴᴱ ᴼᴿᴵᴳᴵᴻᴬᴸ Wolfenstein" userId="215f646470bc261a" providerId="LiveId" clId="{2B0D4389-A970-4E66-8D7F-BACCCB39F31F}" dt="2021-04-07T13:23:22.570" v="1708" actId="20577"/>
          <ac:spMkLst>
            <pc:docMk/>
            <pc:sldMk cId="1420127651" sldId="508"/>
            <ac:spMk id="6" creationId="{010AB125-9086-4261-98B4-FC5A0801347C}"/>
          </ac:spMkLst>
        </pc:spChg>
        <pc:spChg chg="add mod">
          <ac:chgData name="Siniša ᵀᴴᴱ ᴼᴿᴵᴳᴵᴻᴬᴸ Wolfenstein" userId="215f646470bc261a" providerId="LiveId" clId="{2B0D4389-A970-4E66-8D7F-BACCCB39F31F}" dt="2021-04-07T13:31:50.251" v="2102" actId="113"/>
          <ac:spMkLst>
            <pc:docMk/>
            <pc:sldMk cId="1420127651" sldId="508"/>
            <ac:spMk id="15" creationId="{04AE58D7-425B-45B4-8258-AC70CC50D074}"/>
          </ac:spMkLst>
        </pc:spChg>
        <pc:spChg chg="mod">
          <ac:chgData name="Siniša ᵀᴴᴱ ᴼᴿᴵᴳᴵᴻᴬᴸ Wolfenstein" userId="215f646470bc261a" providerId="LiveId" clId="{2B0D4389-A970-4E66-8D7F-BACCCB39F31F}" dt="2021-04-07T13:31:24.159" v="2041" actId="14100"/>
          <ac:spMkLst>
            <pc:docMk/>
            <pc:sldMk cId="1420127651" sldId="508"/>
            <ac:spMk id="25" creationId="{881AA720-AB0D-4516-903E-7C17C0A9094D}"/>
          </ac:spMkLst>
        </pc:spChg>
        <pc:picChg chg="del">
          <ac:chgData name="Siniša ᵀᴴᴱ ᴼᴿᴵᴳᴵᴻᴬᴸ Wolfenstein" userId="215f646470bc261a" providerId="LiveId" clId="{2B0D4389-A970-4E66-8D7F-BACCCB39F31F}" dt="2021-04-07T13:20:43.907" v="1653" actId="478"/>
          <ac:picMkLst>
            <pc:docMk/>
            <pc:sldMk cId="1420127651" sldId="508"/>
            <ac:picMk id="2" creationId="{E75AA9B6-05B0-4A16-AC70-A947D6742D42}"/>
          </ac:picMkLst>
        </pc:picChg>
        <pc:picChg chg="mod">
          <ac:chgData name="Siniša ᵀᴴᴱ ᴼᴿᴵᴳᴵᴻᴬᴸ Wolfenstein" userId="215f646470bc261a" providerId="LiveId" clId="{2B0D4389-A970-4E66-8D7F-BACCCB39F31F}" dt="2021-04-07T13:27:10.880" v="1853" actId="14100"/>
          <ac:picMkLst>
            <pc:docMk/>
            <pc:sldMk cId="1420127651" sldId="508"/>
            <ac:picMk id="3" creationId="{9E56FDC5-C7B0-416A-A6F6-C9989507F7FD}"/>
          </ac:picMkLst>
        </pc:picChg>
        <pc:picChg chg="add mod">
          <ac:chgData name="Siniša ᵀᴴᴱ ᴼᴿᴵᴳᴵᴻᴬᴸ Wolfenstein" userId="215f646470bc261a" providerId="LiveId" clId="{2B0D4389-A970-4E66-8D7F-BACCCB39F31F}" dt="2021-04-07T13:30:58.833" v="2023" actId="14100"/>
          <ac:picMkLst>
            <pc:docMk/>
            <pc:sldMk cId="1420127651" sldId="508"/>
            <ac:picMk id="5" creationId="{D3AB0858-97DC-40C0-BD6F-E0A02CE9480A}"/>
          </ac:picMkLst>
        </pc:picChg>
        <pc:picChg chg="del">
          <ac:chgData name="Siniša ᵀᴴᴱ ᴼᴿᴵᴳᴵᴻᴬᴸ Wolfenstein" userId="215f646470bc261a" providerId="LiveId" clId="{2B0D4389-A970-4E66-8D7F-BACCCB39F31F}" dt="2021-04-07T13:20:45.486" v="1654" actId="478"/>
          <ac:picMkLst>
            <pc:docMk/>
            <pc:sldMk cId="1420127651" sldId="508"/>
            <ac:picMk id="7" creationId="{6E9F89FE-C59C-4B5A-A102-C0F4C2EA062A}"/>
          </ac:picMkLst>
        </pc:picChg>
        <pc:picChg chg="mod">
          <ac:chgData name="Siniša ᵀᴴᴱ ᴼᴿᴵᴳᴵᴻᴬᴸ Wolfenstein" userId="215f646470bc261a" providerId="LiveId" clId="{2B0D4389-A970-4E66-8D7F-BACCCB39F31F}" dt="2021-04-07T13:31:16.446" v="2038" actId="1036"/>
          <ac:picMkLst>
            <pc:docMk/>
            <pc:sldMk cId="1420127651" sldId="508"/>
            <ac:picMk id="14" creationId="{392F0935-8602-4246-AF56-45771B1C34FF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1" creationId="{DED01722-BDFF-4130-BD99-E4B443574A10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2" creationId="{2E13A50B-AA0E-4D12-B01D-E3FBA27ED5EA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3" creationId="{50CECD17-C6CC-4805-B291-C388A37AEDED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4" creationId="{1CA8C9D5-E083-41C6-ABD4-A059931183AF}"/>
          </ac:picMkLst>
        </pc:picChg>
        <pc:picChg chg="del">
          <ac:chgData name="Siniša ᵀᴴᴱ ᴼᴿᴵᴳᴵᴻᴬᴸ Wolfenstein" userId="215f646470bc261a" providerId="LiveId" clId="{2B0D4389-A970-4E66-8D7F-BACCCB39F31F}" dt="2021-04-07T13:20:47.876" v="1655" actId="478"/>
          <ac:picMkLst>
            <pc:docMk/>
            <pc:sldMk cId="1420127651" sldId="508"/>
            <ac:picMk id="2050" creationId="{EFA08E1C-D461-4114-A793-6820465B053A}"/>
          </ac:picMkLst>
        </pc:picChg>
      </pc:sldChg>
      <pc:sldChg chg="delSp modSp add delAnim modAnim">
        <pc:chgData name="Siniša ᵀᴴᴱ ᴼᴿᴵᴳᴵᴻᴬᴸ Wolfenstein" userId="215f646470bc261a" providerId="LiveId" clId="{2B0D4389-A970-4E66-8D7F-BACCCB39F31F}" dt="2021-04-07T13:45:19.733" v="2438"/>
        <pc:sldMkLst>
          <pc:docMk/>
          <pc:sldMk cId="229547876" sldId="509"/>
        </pc:sldMkLst>
        <pc:spChg chg="del mod">
          <ac:chgData name="Siniša ᵀᴴᴱ ᴼᴿᴵᴳᴵᴻᴬᴸ Wolfenstein" userId="215f646470bc261a" providerId="LiveId" clId="{2B0D4389-A970-4E66-8D7F-BACCCB39F31F}" dt="2021-04-07T13:31:58.787" v="2106" actId="478"/>
          <ac:spMkLst>
            <pc:docMk/>
            <pc:sldMk cId="229547876" sldId="509"/>
            <ac:spMk id="6" creationId="{010AB125-9086-4261-98B4-FC5A0801347C}"/>
          </ac:spMkLst>
        </pc:spChg>
        <pc:spChg chg="mod">
          <ac:chgData name="Siniša ᵀᴴᴱ ᴼᴿᴵᴳᴵᴻᴬᴸ Wolfenstein" userId="215f646470bc261a" providerId="LiveId" clId="{2B0D4389-A970-4E66-8D7F-BACCCB39F31F}" dt="2021-04-07T13:32:03.803" v="2108" actId="1076"/>
          <ac:spMkLst>
            <pc:docMk/>
            <pc:sldMk cId="229547876" sldId="509"/>
            <ac:spMk id="15" creationId="{04AE58D7-425B-45B4-8258-AC70CC50D074}"/>
          </ac:spMkLst>
        </pc:spChg>
        <pc:spChg chg="del">
          <ac:chgData name="Siniša ᵀᴴᴱ ᴼᴿᴵᴳᴵᴻᴬᴸ Wolfenstein" userId="215f646470bc261a" providerId="LiveId" clId="{2B0D4389-A970-4E66-8D7F-BACCCB39F31F}" dt="2021-04-07T13:31:56.156" v="2103" actId="478"/>
          <ac:spMkLst>
            <pc:docMk/>
            <pc:sldMk cId="229547876" sldId="509"/>
            <ac:spMk id="25" creationId="{881AA720-AB0D-4516-903E-7C17C0A9094D}"/>
          </ac:spMkLst>
        </pc:spChg>
        <pc:picChg chg="del">
          <ac:chgData name="Siniša ᵀᴴᴱ ᴼᴿᴵᴳᴵᴻᴬᴸ Wolfenstein" userId="215f646470bc261a" providerId="LiveId" clId="{2B0D4389-A970-4E66-8D7F-BACCCB39F31F}" dt="2021-04-07T13:31:56.977" v="2104" actId="478"/>
          <ac:picMkLst>
            <pc:docMk/>
            <pc:sldMk cId="229547876" sldId="509"/>
            <ac:picMk id="3" creationId="{9E56FDC5-C7B0-416A-A6F6-C9989507F7FD}"/>
          </ac:picMkLst>
        </pc:picChg>
        <pc:picChg chg="mod">
          <ac:chgData name="Siniša ᵀᴴᴱ ᴼᴿᴵᴳᴵᴻᴬᴸ Wolfenstein" userId="215f646470bc261a" providerId="LiveId" clId="{2B0D4389-A970-4E66-8D7F-BACCCB39F31F}" dt="2021-04-07T13:32:29.647" v="2114" actId="14100"/>
          <ac:picMkLst>
            <pc:docMk/>
            <pc:sldMk cId="229547876" sldId="509"/>
            <ac:picMk id="5" creationId="{D3AB0858-97DC-40C0-BD6F-E0A02CE9480A}"/>
          </ac:picMkLst>
        </pc:picChg>
        <pc:picChg chg="del">
          <ac:chgData name="Siniša ᵀᴴᴱ ᴼᴿᴵᴳᴵᴻᴬᴸ Wolfenstein" userId="215f646470bc261a" providerId="LiveId" clId="{2B0D4389-A970-4E66-8D7F-BACCCB39F31F}" dt="2021-04-07T13:31:59.285" v="2107" actId="478"/>
          <ac:picMkLst>
            <pc:docMk/>
            <pc:sldMk cId="229547876" sldId="509"/>
            <ac:picMk id="14" creationId="{392F0935-8602-4246-AF56-45771B1C34FF}"/>
          </ac:picMkLst>
        </pc:picChg>
      </pc:sldChg>
    </pc:docChg>
  </pc:docChgLst>
  <pc:docChgLst>
    <pc:chgData name="Siniša Vuksan" userId="3af124f9-b8e7-46e3-9422-21ae1d17ac0b" providerId="ADAL" clId="{60404417-70EA-4562-99B0-FF0AA0CDD73A}"/>
    <pc:docChg chg="undo custSel addSld delSld modSld sldOrd">
      <pc:chgData name="Siniša Vuksan" userId="3af124f9-b8e7-46e3-9422-21ae1d17ac0b" providerId="ADAL" clId="{60404417-70EA-4562-99B0-FF0AA0CDD73A}" dt="2021-01-15T15:59:55.683" v="4061"/>
      <pc:docMkLst>
        <pc:docMk/>
      </pc:docMkLst>
      <pc:sldChg chg="modSp">
        <pc:chgData name="Siniša Vuksan" userId="3af124f9-b8e7-46e3-9422-21ae1d17ac0b" providerId="ADAL" clId="{60404417-70EA-4562-99B0-FF0AA0CDD73A}" dt="2021-01-15T13:14:11.984" v="41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60404417-70EA-4562-99B0-FF0AA0CDD73A}" dt="2021-01-15T13:14:03.700" v="23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60404417-70EA-4562-99B0-FF0AA0CDD73A}" dt="2021-01-15T13:14:11.984" v="41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delAnim modAnim">
        <pc:chgData name="Siniša Vuksan" userId="3af124f9-b8e7-46e3-9422-21ae1d17ac0b" providerId="ADAL" clId="{60404417-70EA-4562-99B0-FF0AA0CDD73A}" dt="2021-01-15T15:56:32.794" v="4043"/>
        <pc:sldMkLst>
          <pc:docMk/>
          <pc:sldMk cId="386841859" sldId="436"/>
        </pc:sldMkLst>
        <pc:spChg chg="mod">
          <ac:chgData name="Siniša Vuksan" userId="3af124f9-b8e7-46e3-9422-21ae1d17ac0b" providerId="ADAL" clId="{60404417-70EA-4562-99B0-FF0AA0CDD73A}" dt="2021-01-15T14:39:22.717" v="793" actId="14100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60404417-70EA-4562-99B0-FF0AA0CDD73A}" dt="2021-01-15T14:37:04.928" v="705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60404417-70EA-4562-99B0-FF0AA0CDD73A}" dt="2021-01-15T14:39:45.924" v="797" actId="478"/>
          <ac:spMkLst>
            <pc:docMk/>
            <pc:sldMk cId="386841859" sldId="436"/>
            <ac:spMk id="8" creationId="{E221FC19-7453-417E-B0EF-5538282095E6}"/>
          </ac:spMkLst>
        </pc:spChg>
        <pc:spChg chg="add mod">
          <ac:chgData name="Siniša Vuksan" userId="3af124f9-b8e7-46e3-9422-21ae1d17ac0b" providerId="ADAL" clId="{60404417-70EA-4562-99B0-FF0AA0CDD73A}" dt="2021-01-15T14:40:32.015" v="902" actId="20577"/>
          <ac:spMkLst>
            <pc:docMk/>
            <pc:sldMk cId="386841859" sldId="436"/>
            <ac:spMk id="9" creationId="{8486D2A1-1A1D-4F81-AD96-A31FD4BA98EC}"/>
          </ac:spMkLst>
        </pc:spChg>
        <pc:spChg chg="add mod">
          <ac:chgData name="Siniša Vuksan" userId="3af124f9-b8e7-46e3-9422-21ae1d17ac0b" providerId="ADAL" clId="{60404417-70EA-4562-99B0-FF0AA0CDD73A}" dt="2021-01-15T14:42:38.605" v="1048" actId="1076"/>
          <ac:spMkLst>
            <pc:docMk/>
            <pc:sldMk cId="386841859" sldId="436"/>
            <ac:spMk id="10" creationId="{A492F1F3-9211-4AB7-BF4C-4050DD0C9DE1}"/>
          </ac:spMkLst>
        </pc:spChg>
        <pc:picChg chg="mod">
          <ac:chgData name="Siniša Vuksan" userId="3af124f9-b8e7-46e3-9422-21ae1d17ac0b" providerId="ADAL" clId="{60404417-70EA-4562-99B0-FF0AA0CDD73A}" dt="2021-01-15T14:38:44.512" v="712" actId="1076"/>
          <ac:picMkLst>
            <pc:docMk/>
            <pc:sldMk cId="386841859" sldId="436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60404417-70EA-4562-99B0-FF0AA0CDD73A}" dt="2021-01-15T14:41:19.585" v="916" actId="1038"/>
          <ac:picMkLst>
            <pc:docMk/>
            <pc:sldMk cId="386841859" sldId="436"/>
            <ac:picMk id="3" creationId="{F729F179-47B6-4650-BBC4-F414687941C1}"/>
          </ac:picMkLst>
        </pc:picChg>
        <pc:picChg chg="mod">
          <ac:chgData name="Siniša Vuksan" userId="3af124f9-b8e7-46e3-9422-21ae1d17ac0b" providerId="ADAL" clId="{60404417-70EA-4562-99B0-FF0AA0CDD73A}" dt="2021-01-15T14:39:48.939" v="798" actId="1076"/>
          <ac:picMkLst>
            <pc:docMk/>
            <pc:sldMk cId="386841859" sldId="436"/>
            <ac:picMk id="4" creationId="{1B2619D9-4F98-4A11-8FFE-57C7EB1F529A}"/>
          </ac:picMkLst>
        </pc:picChg>
      </pc:sldChg>
      <pc:sldChg chg="addSp modSp ord modAnim">
        <pc:chgData name="Siniša Vuksan" userId="3af124f9-b8e7-46e3-9422-21ae1d17ac0b" providerId="ADAL" clId="{60404417-70EA-4562-99B0-FF0AA0CDD73A}" dt="2021-01-15T14:52:08.224" v="1568" actId="14100"/>
        <pc:sldMkLst>
          <pc:docMk/>
          <pc:sldMk cId="369717677" sldId="440"/>
        </pc:sldMkLst>
        <pc:spChg chg="mod">
          <ac:chgData name="Siniša Vuksan" userId="3af124f9-b8e7-46e3-9422-21ae1d17ac0b" providerId="ADAL" clId="{60404417-70EA-4562-99B0-FF0AA0CDD73A}" dt="2021-01-15T14:52:08.224" v="1568" actId="14100"/>
          <ac:spMkLst>
            <pc:docMk/>
            <pc:sldMk cId="369717677" sldId="440"/>
            <ac:spMk id="6" creationId="{010AB125-9086-4261-98B4-FC5A0801347C}"/>
          </ac:spMkLst>
        </pc:spChg>
        <pc:picChg chg="add mod">
          <ac:chgData name="Siniša Vuksan" userId="3af124f9-b8e7-46e3-9422-21ae1d17ac0b" providerId="ADAL" clId="{60404417-70EA-4562-99B0-FF0AA0CDD73A}" dt="2021-01-15T14:44:20.688" v="1065" actId="208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60404417-70EA-4562-99B0-FF0AA0CDD73A}" dt="2021-01-15T14:43:27.576" v="1057" actId="1037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7.4.2021.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1f70b8f6-287c-4776-8385-9ee191d3e50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hyperlink" Target="https://www.e-sfera.hr/dodatni-digitalni-sadrzaji/1f70b8f6-287c-4776-8385-9ee191d3e508/assets/audio/25_u6__l4_at_the_library.mp3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ordwall.net/play/848/292/461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s://www.e-sfera.hr/dodatni-digitalni-sadrzaji/1f70b8f6-287c-4776-8385-9ee191d3e508/assets/audio/26_u6__l4_nice_to_meet_you__3_conversations_1.mp3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4.mp3"/><Relationship Id="rId7" Type="http://schemas.openxmlformats.org/officeDocument/2006/relationships/hyperlink" Target="https://www.e-sfera.hr/dodatni-digitalni-sadrzaji/1f70b8f6-287c-4776-8385-9ee191d3e508/assets/audio/27_u6__l4_nice_to_meet_you_-_in_an_art_gallery_2.mp3" TargetMode="External"/><Relationship Id="rId12" Type="http://schemas.openxmlformats.org/officeDocument/2006/relationships/hyperlink" Target="https://www.e-sfera.hr/dodatni-digitalni-sadrzaji/1f70b8f6-287c-4776-8385-9ee191d3e508/assets/audio/28_u6__l4_nice_to_meet_you__-_two_manga_fans___fitness_and_music_2.mp3" TargetMode="Externa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4" Type="http://schemas.openxmlformats.org/officeDocument/2006/relationships/audio" Target="../media/media4.mp3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hyperlink" Target="https://www.pixton.com/" TargetMode="Externa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to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create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dirty="0">
                <a:ea typeface="Cambria" panose="02040503050406030204" pitchFamily="18" charset="0"/>
                <a:cs typeface="+mj-cs"/>
              </a:rPr>
              <a:t>Love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your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library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18" y="1265322"/>
            <a:ext cx="3297260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" y="1337"/>
            <a:ext cx="5122851" cy="684688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76.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59" y="470311"/>
            <a:ext cx="9279672" cy="59089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648967" y="2292824"/>
            <a:ext cx="2541000" cy="2756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Visit your school library together and collect the following information.</a:t>
            </a:r>
            <a:br>
              <a:rPr lang="hr-HR" sz="2000" b="1" dirty="0"/>
            </a:br>
            <a:r>
              <a:rPr lang="pl-PL" sz="2000" i="1" dirty="0"/>
              <a:t>Posjeti </a:t>
            </a:r>
            <a:r>
              <a:rPr lang="pl-PL" sz="2000" i="1"/>
              <a:t>školsku knjižnicu </a:t>
            </a:r>
            <a:r>
              <a:rPr lang="pl-PL" sz="2000" i="1" dirty="0"/>
              <a:t>i saznaj više.</a:t>
            </a:r>
            <a:endParaRPr lang="hr-HR" sz="2000" i="1" dirty="0"/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BB59ED00-E007-4EE9-9F74-F8985CDC1DA3}"/>
              </a:ext>
            </a:extLst>
          </p:cNvPr>
          <p:cNvSpPr txBox="1">
            <a:spLocks/>
          </p:cNvSpPr>
          <p:nvPr/>
        </p:nvSpPr>
        <p:spPr>
          <a:xfrm>
            <a:off x="7348084" y="330895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9022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" y="7121"/>
            <a:ext cx="5120508" cy="684375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16533" y="7122"/>
            <a:ext cx="7040241" cy="72285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school</a:t>
            </a:r>
            <a:r>
              <a:rPr lang="hr-HR" sz="2000" b="1" dirty="0"/>
              <a:t> </a:t>
            </a:r>
            <a:r>
              <a:rPr lang="hr-HR" sz="2000" b="1" dirty="0" err="1"/>
              <a:t>library</a:t>
            </a:r>
            <a:r>
              <a:rPr lang="hr-HR" sz="2000" b="1" dirty="0"/>
              <a:t> </a:t>
            </a:r>
            <a:r>
              <a:rPr lang="hr-HR" sz="2000" b="1" dirty="0" err="1"/>
              <a:t>based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got</a:t>
            </a:r>
            <a:r>
              <a:rPr lang="en-US" sz="2000" b="1" dirty="0"/>
              <a:t>.</a:t>
            </a:r>
            <a:r>
              <a:rPr lang="hr-HR" sz="2000" i="1" dirty="0"/>
              <a:t> Napiši nekoliko rečenica o školskoj knjižnici vodeći se informacijama koje si dobio.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312" y="983689"/>
            <a:ext cx="9357141" cy="59023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https://www.e-sfera.hr/dodatni-digitalni-sadrzaji/1f70b8f6-287c-4776-8385-9ee191d3e508/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Why are libraries important today?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  <a:br>
              <a:rPr lang="hr-HR" sz="2000" i="1" dirty="0"/>
            </a:br>
            <a:r>
              <a:rPr lang="hr-HR" sz="2000" i="1" dirty="0"/>
              <a:t>U lokalnoj knjižnici provjeri koje usluge i kakvu građu ona nudi. Istraži dnevni rad knjižnice i knjižničara. </a:t>
            </a:r>
            <a:br>
              <a:rPr lang="hr-HR" sz="2000" i="1" dirty="0"/>
            </a:br>
            <a:r>
              <a:rPr lang="hr-HR" sz="2000" i="1" dirty="0"/>
              <a:t>Na osnovi istraživanja razmisli o zadaći knjižnica u prošlosti, sadašnjosti i budućnosti.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4ADE0C64-A0CC-4173-9C62-797838CD2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279" y="1318272"/>
            <a:ext cx="5405279" cy="36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3710337-D24E-488D-8693-86C35C2D92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261" y="1318272"/>
            <a:ext cx="6207567" cy="36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36083C1-AF47-4BC0-BD54-A05E21FB7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554" y="1318272"/>
            <a:ext cx="4799998" cy="36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91263CD-DAAF-4950-BEF1-E8B42CE12C7E}"/>
              </a:ext>
            </a:extLst>
          </p:cNvPr>
          <p:cNvSpPr txBox="1">
            <a:spLocks/>
          </p:cNvSpPr>
          <p:nvPr/>
        </p:nvSpPr>
        <p:spPr>
          <a:xfrm>
            <a:off x="361106" y="5778555"/>
            <a:ext cx="11389063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</a:t>
            </a:r>
            <a:r>
              <a:rPr lang="hr-HR" sz="2000" b="1" dirty="0"/>
              <a:t> </a:t>
            </a:r>
            <a:r>
              <a:rPr lang="en-US" sz="2000" b="1" dirty="0"/>
              <a:t>you guess what these are?</a:t>
            </a:r>
            <a:br>
              <a:rPr lang="hr-HR" sz="2000" b="1" dirty="0"/>
            </a:br>
            <a:r>
              <a:rPr lang="hr-HR" sz="2000" i="1" dirty="0"/>
              <a:t>Možeš li pogoditi o što slike predstavljaju? 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E90779E-3231-4F76-BDC2-13DF7DE6E6AA}"/>
              </a:ext>
            </a:extLst>
          </p:cNvPr>
          <p:cNvSpPr txBox="1">
            <a:spLocks/>
          </p:cNvSpPr>
          <p:nvPr/>
        </p:nvSpPr>
        <p:spPr>
          <a:xfrm>
            <a:off x="5186149" y="6030576"/>
            <a:ext cx="696758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LIBRARIES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249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" y="7440"/>
            <a:ext cx="5116451" cy="684376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5113972" y="0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98.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77" y="459658"/>
            <a:ext cx="4294461" cy="19188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368186" y="459658"/>
            <a:ext cx="6636197" cy="5054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do you feel in a</a:t>
            </a:r>
            <a:r>
              <a:rPr lang="hr-HR" sz="2000" b="1" dirty="0"/>
              <a:t> </a:t>
            </a:r>
            <a:r>
              <a:rPr lang="en-US" sz="2000" b="1" dirty="0"/>
              <a:t>library?</a:t>
            </a:r>
            <a:br>
              <a:rPr lang="hr-HR" sz="2000" b="1" dirty="0"/>
            </a:br>
            <a:r>
              <a:rPr lang="hr-HR" sz="2000" i="1" dirty="0"/>
              <a:t>Kako se osjećaš u knjižnici?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F8823C5-4C59-45B0-867C-ECB3D05B7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" y="446801"/>
            <a:ext cx="10004409" cy="57798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CB3BD99-43AE-4684-BC63-70AF48A085C7}"/>
              </a:ext>
            </a:extLst>
          </p:cNvPr>
          <p:cNvSpPr txBox="1">
            <a:spLocks/>
          </p:cNvSpPr>
          <p:nvPr/>
        </p:nvSpPr>
        <p:spPr>
          <a:xfrm>
            <a:off x="10234901" y="364123"/>
            <a:ext cx="1918833" cy="2024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Fill in the gaps with the missing words.</a:t>
            </a:r>
            <a:r>
              <a:rPr lang="hr-HR" sz="2000" b="1" dirty="0"/>
              <a:t> </a:t>
            </a:r>
            <a:br>
              <a:rPr lang="hr-HR" sz="2000" i="1" dirty="0"/>
            </a:br>
            <a:r>
              <a:rPr lang="hr-HR" sz="2000" i="1" dirty="0"/>
              <a:t>Nadopuni tekst riječima koje nedostaju.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DF39DF3-751E-434C-81AE-60E7CDC30022}"/>
              </a:ext>
            </a:extLst>
          </p:cNvPr>
          <p:cNvSpPr txBox="1">
            <a:spLocks/>
          </p:cNvSpPr>
          <p:nvPr/>
        </p:nvSpPr>
        <p:spPr>
          <a:xfrm>
            <a:off x="4157958" y="259503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2E12361-3B33-4A18-BAD7-75FE1DDB44D0}"/>
              </a:ext>
            </a:extLst>
          </p:cNvPr>
          <p:cNvSpPr txBox="1">
            <a:spLocks/>
          </p:cNvSpPr>
          <p:nvPr/>
        </p:nvSpPr>
        <p:spPr>
          <a:xfrm>
            <a:off x="3245341" y="2838907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6A79AC5-9F7B-4B26-9A6B-80F257CABED8}"/>
              </a:ext>
            </a:extLst>
          </p:cNvPr>
          <p:cNvSpPr txBox="1">
            <a:spLocks/>
          </p:cNvSpPr>
          <p:nvPr/>
        </p:nvSpPr>
        <p:spPr>
          <a:xfrm>
            <a:off x="2131072" y="336093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751531A-00C5-4BC7-AED4-1D91B9D50D7C}"/>
              </a:ext>
            </a:extLst>
          </p:cNvPr>
          <p:cNvSpPr txBox="1">
            <a:spLocks/>
          </p:cNvSpPr>
          <p:nvPr/>
        </p:nvSpPr>
        <p:spPr>
          <a:xfrm>
            <a:off x="1042254" y="412474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0EC3B9E1-05C4-4650-AE3A-791FABA6C131}"/>
              </a:ext>
            </a:extLst>
          </p:cNvPr>
          <p:cNvSpPr txBox="1">
            <a:spLocks/>
          </p:cNvSpPr>
          <p:nvPr/>
        </p:nvSpPr>
        <p:spPr>
          <a:xfrm>
            <a:off x="4488455" y="4139679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DCDD3B1-0718-4FED-B12F-716FA44059A7}"/>
              </a:ext>
            </a:extLst>
          </p:cNvPr>
          <p:cNvSpPr txBox="1">
            <a:spLocks/>
          </p:cNvSpPr>
          <p:nvPr/>
        </p:nvSpPr>
        <p:spPr>
          <a:xfrm>
            <a:off x="6691936" y="1795180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B43EB93-BB1D-4EDA-AF69-1071BDD329A6}"/>
              </a:ext>
            </a:extLst>
          </p:cNvPr>
          <p:cNvSpPr txBox="1">
            <a:spLocks/>
          </p:cNvSpPr>
          <p:nvPr/>
        </p:nvSpPr>
        <p:spPr>
          <a:xfrm>
            <a:off x="5130738" y="2592850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44365E0-D919-40CC-BC7C-23D4B7B36545}"/>
              </a:ext>
            </a:extLst>
          </p:cNvPr>
          <p:cNvSpPr txBox="1">
            <a:spLocks/>
          </p:cNvSpPr>
          <p:nvPr/>
        </p:nvSpPr>
        <p:spPr>
          <a:xfrm>
            <a:off x="7298286" y="4139678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AAA7516-5CFA-4899-BB22-8EE9A448726B}"/>
              </a:ext>
            </a:extLst>
          </p:cNvPr>
          <p:cNvSpPr txBox="1">
            <a:spLocks/>
          </p:cNvSpPr>
          <p:nvPr/>
        </p:nvSpPr>
        <p:spPr>
          <a:xfrm>
            <a:off x="5130737" y="5426802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8CF5D6E-FF82-4805-B5AB-2DE0DACD5707}"/>
              </a:ext>
            </a:extLst>
          </p:cNvPr>
          <p:cNvSpPr txBox="1">
            <a:spLocks/>
          </p:cNvSpPr>
          <p:nvPr/>
        </p:nvSpPr>
        <p:spPr>
          <a:xfrm>
            <a:off x="10234901" y="2105499"/>
            <a:ext cx="2006930" cy="488012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could you build a ‘Little Free</a:t>
            </a:r>
            <a:r>
              <a:rPr lang="hr-HR" sz="2000" b="1" dirty="0"/>
              <a:t> </a:t>
            </a:r>
            <a:r>
              <a:rPr lang="en-US" sz="2000" b="1" dirty="0"/>
              <a:t>Library’ in your </a:t>
            </a:r>
            <a:r>
              <a:rPr lang="en-US" sz="2000" b="1" dirty="0" err="1"/>
              <a:t>neighbourhood</a:t>
            </a:r>
            <a:r>
              <a:rPr lang="hr-HR" sz="2000" b="1" dirty="0"/>
              <a:t>? </a:t>
            </a:r>
            <a:r>
              <a:rPr lang="hr-HR" sz="2000" i="1" dirty="0"/>
              <a:t>Gdje bi se kod tebe mogla izgraditi takva knjižnica?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Would people leave books there? </a:t>
            </a:r>
            <a:r>
              <a:rPr lang="hr-HR" sz="2000" i="1" dirty="0"/>
              <a:t>Bi li ljudi ostavljali knjige tamo?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</a:t>
            </a:r>
            <a:r>
              <a:rPr lang="hr-HR" sz="2000" b="1" dirty="0"/>
              <a:t> </a:t>
            </a:r>
            <a:r>
              <a:rPr lang="en-US" sz="2000" b="1" dirty="0"/>
              <a:t>book would you leave?</a:t>
            </a:r>
            <a:r>
              <a:rPr lang="hr-HR" sz="2000" b="1" dirty="0"/>
              <a:t> </a:t>
            </a:r>
            <a:r>
              <a:rPr lang="hr-HR" sz="2000" i="1" dirty="0"/>
              <a:t>Koju bi knjigu ti ostavio?</a:t>
            </a:r>
          </a:p>
        </p:txBody>
      </p:sp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6096"/>
            <a:ext cx="5120639" cy="684580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303282" y="1"/>
            <a:ext cx="6869738" cy="7959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a conversation at the library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phrases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hear</a:t>
            </a:r>
            <a:r>
              <a:rPr lang="hr-HR" sz="2000" b="1" dirty="0"/>
              <a:t>.</a:t>
            </a:r>
            <a:r>
              <a:rPr lang="hr-HR" sz="2000" i="1" dirty="0"/>
              <a:t> Pročitaj i pokušaj kronološkim redoslijedom posložiti rečenice u 3. zadatku. Zatim poslušaj zvučni zapis At </a:t>
            </a: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library</a:t>
            </a:r>
            <a:r>
              <a:rPr lang="hr-HR" sz="2000" i="1" dirty="0"/>
              <a:t> i provjeri jesu li rečenice pravilno posložene.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https://www.e-sfera.hr/dodatni-digitalni-sadrzaji/1f70b8f6-287c-4776-8385-9ee191d3e508/assets/audio/25_u6__l4_at_the_library.mp3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890" y="1821858"/>
            <a:ext cx="4950135" cy="49605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07_31_Love_your_library_At_the_library">
            <a:hlinkClick r:id="" action="ppaction://media"/>
            <a:extLst>
              <a:ext uri="{FF2B5EF4-FFF2-40B4-BE49-F238E27FC236}">
                <a16:creationId xmlns:a16="http://schemas.microsoft.com/office/drawing/2014/main" id="{DE3A63D8-67C2-4DE9-8BCF-AF49D4118A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27725" y="899615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DE2F310-2480-48CE-AC94-DD6D2ABC64C0}"/>
              </a:ext>
            </a:extLst>
          </p:cNvPr>
          <p:cNvSpPr txBox="1">
            <a:spLocks/>
          </p:cNvSpPr>
          <p:nvPr/>
        </p:nvSpPr>
        <p:spPr>
          <a:xfrm>
            <a:off x="6931616" y="6267397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CD1C8A9-4EDA-40EE-BF3D-CEBC75E99B0A}"/>
              </a:ext>
            </a:extLst>
          </p:cNvPr>
          <p:cNvSpPr txBox="1">
            <a:spLocks/>
          </p:cNvSpPr>
          <p:nvPr/>
        </p:nvSpPr>
        <p:spPr>
          <a:xfrm>
            <a:off x="6931615" y="6009877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D7367DF-23E0-40D1-ADD6-476D17781ADC}"/>
              </a:ext>
            </a:extLst>
          </p:cNvPr>
          <p:cNvSpPr txBox="1">
            <a:spLocks/>
          </p:cNvSpPr>
          <p:nvPr/>
        </p:nvSpPr>
        <p:spPr>
          <a:xfrm>
            <a:off x="6931615" y="524041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9862697-B03D-42E4-BA8B-862D8B8A279E}"/>
              </a:ext>
            </a:extLst>
          </p:cNvPr>
          <p:cNvSpPr txBox="1">
            <a:spLocks/>
          </p:cNvSpPr>
          <p:nvPr/>
        </p:nvSpPr>
        <p:spPr>
          <a:xfrm>
            <a:off x="6931380" y="446940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AD9830B-DAD7-450E-9F88-EB85E56A52F1}"/>
              </a:ext>
            </a:extLst>
          </p:cNvPr>
          <p:cNvSpPr txBox="1">
            <a:spLocks/>
          </p:cNvSpPr>
          <p:nvPr/>
        </p:nvSpPr>
        <p:spPr>
          <a:xfrm>
            <a:off x="6931379" y="5755153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19C6276-22A7-47B7-819F-D927248BF655}"/>
              </a:ext>
            </a:extLst>
          </p:cNvPr>
          <p:cNvSpPr txBox="1">
            <a:spLocks/>
          </p:cNvSpPr>
          <p:nvPr/>
        </p:nvSpPr>
        <p:spPr>
          <a:xfrm>
            <a:off x="6931379" y="5500429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B8EFDED-0FFA-4DF2-80BF-E454EFADC2AE}"/>
              </a:ext>
            </a:extLst>
          </p:cNvPr>
          <p:cNvSpPr txBox="1">
            <a:spLocks/>
          </p:cNvSpPr>
          <p:nvPr/>
        </p:nvSpPr>
        <p:spPr>
          <a:xfrm>
            <a:off x="6932827" y="4982894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92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45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" y="6096"/>
            <a:ext cx="5120639" cy="684580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32777" y="1"/>
            <a:ext cx="7040243" cy="7959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r>
              <a:rPr lang="hr-HR" sz="2000" i="1" dirty="0"/>
              <a:t> Zaokruži ispravan odgovor.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92F0935-8602-4246-AF56-45771B1C3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777" y="494390"/>
            <a:ext cx="5331692" cy="41117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3D6812C9-21B9-4569-BD99-654E9CF04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47111" y="1364778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5BDBF0D9-6593-495F-BA44-F47196FBF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86263" y="2223698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B62F3F8F-1387-4AC4-B115-181222925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4323" y="3049730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B6296414-80DB-4D0B-BD29-B1EEEF06F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01619" y="3900665"/>
            <a:ext cx="351512" cy="4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80D81F3-3C1E-4A33-932B-F23B592B20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19" y="4459813"/>
            <a:ext cx="5027498" cy="12691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41CD7B4-1AAE-4DC6-8A81-5891384FDCC5}"/>
              </a:ext>
            </a:extLst>
          </p:cNvPr>
          <p:cNvSpPr txBox="1">
            <a:spLocks/>
          </p:cNvSpPr>
          <p:nvPr/>
        </p:nvSpPr>
        <p:spPr>
          <a:xfrm>
            <a:off x="5225918" y="4751600"/>
            <a:ext cx="6920623" cy="3869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places are you intimidated by?</a:t>
            </a:r>
            <a:r>
              <a:rPr lang="hr-HR" sz="2000" b="1" dirty="0"/>
              <a:t> </a:t>
            </a:r>
            <a:r>
              <a:rPr lang="hr-HR" sz="2000" i="1" dirty="0"/>
              <a:t>Koja mjesta tebe straše?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 good are you at chatting with</a:t>
            </a:r>
            <a:r>
              <a:rPr lang="hr-HR" sz="2000" b="1" dirty="0"/>
              <a:t> </a:t>
            </a:r>
            <a:r>
              <a:rPr lang="en-US" sz="2000" b="1" dirty="0"/>
              <a:t>strangers?</a:t>
            </a:r>
            <a:r>
              <a:rPr lang="hr-HR" sz="2000" b="1" dirty="0"/>
              <a:t> </a:t>
            </a:r>
            <a:r>
              <a:rPr lang="hr-HR" sz="2000" i="1" dirty="0"/>
              <a:t> Jesi li dobar u komunikaciji sa osobama koje upoznaješ po prvi puta?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91FB9EA5-9710-4809-9C63-ABB600F5E450}"/>
              </a:ext>
            </a:extLst>
          </p:cNvPr>
          <p:cNvSpPr txBox="1">
            <a:spLocks/>
          </p:cNvSpPr>
          <p:nvPr/>
        </p:nvSpPr>
        <p:spPr>
          <a:xfrm>
            <a:off x="5146017" y="6025283"/>
            <a:ext cx="7007717" cy="11650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https://wordwall.net/play/848/292/461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62911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9" grpId="0" uiExpand="1" build="p"/>
      <p:bldP spid="2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48593FF-D835-47C2-BC10-D8E8DDD1FCBF}"/>
              </a:ext>
            </a:extLst>
          </p:cNvPr>
          <p:cNvSpPr txBox="1">
            <a:spLocks/>
          </p:cNvSpPr>
          <p:nvPr/>
        </p:nvSpPr>
        <p:spPr>
          <a:xfrm>
            <a:off x="5148688" y="0"/>
            <a:ext cx="5642221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99.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E19236AC-7D65-4B86-8D20-216232B04D03}"/>
              </a:ext>
            </a:extLst>
          </p:cNvPr>
          <p:cNvSpPr txBox="1">
            <a:spLocks/>
          </p:cNvSpPr>
          <p:nvPr/>
        </p:nvSpPr>
        <p:spPr>
          <a:xfrm>
            <a:off x="9574" y="81722"/>
            <a:ext cx="5148688" cy="5786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školskoj /gradskoj/kućnoj knjižnici potraži knjige prema prethodno sljedećim uputama: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000" b="1" dirty="0" err="1"/>
              <a:t>Find</a:t>
            </a:r>
            <a:r>
              <a:rPr lang="hr-HR" sz="2000" b="1" dirty="0"/>
              <a:t> a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more </a:t>
            </a:r>
            <a:r>
              <a:rPr lang="hr-HR" sz="2000" b="1" dirty="0" err="1"/>
              <a:t>than</a:t>
            </a:r>
            <a:r>
              <a:rPr lang="hr-HR" sz="2000" b="1" dirty="0"/>
              <a:t> 100 </a:t>
            </a:r>
            <a:r>
              <a:rPr lang="hr-HR" sz="2000" b="1" dirty="0" err="1"/>
              <a:t>pages</a:t>
            </a:r>
            <a:r>
              <a:rPr lang="hr-HR" sz="2000" b="1" dirty="0"/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000" b="1" dirty="0" err="1"/>
              <a:t>Find</a:t>
            </a:r>
            <a:r>
              <a:rPr lang="hr-HR" sz="2000" b="1" dirty="0"/>
              <a:t> a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main</a:t>
            </a:r>
            <a:r>
              <a:rPr lang="hr-HR" sz="2000" b="1" dirty="0"/>
              <a:t> </a:t>
            </a:r>
            <a:r>
              <a:rPr lang="hr-HR" sz="2000" b="1" dirty="0" err="1"/>
              <a:t>character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not</a:t>
            </a:r>
            <a:r>
              <a:rPr lang="hr-HR" sz="2000" b="1" dirty="0"/>
              <a:t> a human.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000" b="1" dirty="0" err="1"/>
              <a:t>Find</a:t>
            </a:r>
            <a:r>
              <a:rPr lang="hr-HR" sz="2000" b="1" dirty="0"/>
              <a:t> a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has</a:t>
            </a:r>
            <a:r>
              <a:rPr lang="hr-HR" sz="2000" b="1" dirty="0"/>
              <a:t> </a:t>
            </a:r>
            <a:r>
              <a:rPr lang="hr-HR" sz="2000" b="1" dirty="0" err="1"/>
              <a:t>been</a:t>
            </a:r>
            <a:r>
              <a:rPr lang="hr-HR" sz="2000" b="1" dirty="0"/>
              <a:t> </a:t>
            </a:r>
            <a:r>
              <a:rPr lang="hr-HR" sz="2000" b="1" dirty="0" err="1"/>
              <a:t>made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a </a:t>
            </a:r>
            <a:r>
              <a:rPr lang="hr-HR" sz="2000" b="1" dirty="0" err="1"/>
              <a:t>movie</a:t>
            </a:r>
            <a:r>
              <a:rPr lang="hr-HR" sz="2000" b="1" dirty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oldest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library</a:t>
            </a:r>
            <a:r>
              <a:rPr lang="hr-HR" sz="2000" b="1" dirty="0"/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000" b="1" dirty="0" err="1"/>
              <a:t>Find</a:t>
            </a:r>
            <a:r>
              <a:rPr lang="hr-HR" sz="2000" b="1" dirty="0"/>
              <a:t> a </a:t>
            </a:r>
            <a:r>
              <a:rPr lang="hr-HR" sz="2000" b="1" dirty="0" err="1"/>
              <a:t>book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favourite</a:t>
            </a:r>
            <a:r>
              <a:rPr lang="hr-HR" sz="2000" b="1" dirty="0"/>
              <a:t> </a:t>
            </a:r>
            <a:r>
              <a:rPr lang="hr-HR" sz="2000" b="1" dirty="0" err="1"/>
              <a:t>author</a:t>
            </a:r>
            <a:r>
              <a:rPr lang="hr-HR" sz="2000" b="1" dirty="0"/>
              <a:t>... </a:t>
            </a:r>
          </a:p>
          <a:p>
            <a:pPr marL="0" indent="0">
              <a:buNone/>
            </a:pPr>
            <a:r>
              <a:rPr lang="hr-HR" sz="2000" i="1" dirty="0"/>
              <a:t>Kad pronađeš knjigu, zapiši ime autora i naslov.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9CE73E-9C7D-4D31-B1C0-2FFD9506C888}"/>
              </a:ext>
            </a:extLst>
          </p:cNvPr>
          <p:cNvSpPr txBox="1">
            <a:spLocks/>
          </p:cNvSpPr>
          <p:nvPr/>
        </p:nvSpPr>
        <p:spPr>
          <a:xfrm>
            <a:off x="6701051" y="1651084"/>
            <a:ext cx="5481375" cy="4272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number the conversations.</a:t>
            </a:r>
            <a:r>
              <a:rPr lang="hr-HR" sz="2000" b="1" dirty="0"/>
              <a:t> </a:t>
            </a:r>
            <a:r>
              <a:rPr lang="en-US" sz="2000" b="1" dirty="0"/>
              <a:t>One of them is extra. Cross it out.</a:t>
            </a:r>
            <a:br>
              <a:rPr lang="hr-HR" sz="2000" b="1" dirty="0"/>
            </a:br>
            <a:r>
              <a:rPr lang="hr-HR" sz="2000" i="1" dirty="0"/>
              <a:t>Poslušaj zvučni zapis i poveži slikovni predložak i naziv dijaloga.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https://www.e-sfera.hr/dodatni-digitalni-sadrzaji/1f70b8f6-287c-4776-8385-9ee191d3e508/assets/audio/26_u6__l4_nice_to_meet_you__3_conversations_1.mp3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2561750-2521-4045-8B93-B65A7FBC4EA2}"/>
              </a:ext>
            </a:extLst>
          </p:cNvPr>
          <p:cNvSpPr txBox="1">
            <a:spLocks/>
          </p:cNvSpPr>
          <p:nvPr/>
        </p:nvSpPr>
        <p:spPr>
          <a:xfrm>
            <a:off x="-34214" y="3909962"/>
            <a:ext cx="5148688" cy="4310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you good at</a:t>
            </a:r>
            <a:r>
              <a:rPr lang="hr-HR" sz="2000" b="1" dirty="0"/>
              <a:t> </a:t>
            </a:r>
            <a:r>
              <a:rPr lang="en-US" sz="2000" b="1" dirty="0"/>
              <a:t>striking up a conversation with strangers?</a:t>
            </a:r>
            <a:r>
              <a:rPr lang="hr-HR" sz="2000" b="1" dirty="0"/>
              <a:t> </a:t>
            </a:r>
            <a:r>
              <a:rPr lang="hr-HR" sz="2000" i="1" dirty="0"/>
              <a:t>Kako dobro započinješ komunikaciju sa strancima?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was the last time you talked to a kid</a:t>
            </a:r>
            <a:r>
              <a:rPr lang="hr-HR" sz="2000" b="1" dirty="0"/>
              <a:t> </a:t>
            </a:r>
            <a:r>
              <a:rPr lang="en-US" sz="2000" b="1" dirty="0"/>
              <a:t>your</a:t>
            </a:r>
            <a:r>
              <a:rPr lang="hr-HR" sz="2000" b="1" dirty="0"/>
              <a:t> </a:t>
            </a:r>
            <a:r>
              <a:rPr lang="en-US" sz="2000" b="1" dirty="0"/>
              <a:t>age you didn’t know? </a:t>
            </a:r>
            <a:r>
              <a:rPr lang="hr-HR" sz="2000" i="1" dirty="0"/>
              <a:t>Kada si posljednji put razgovarao sa osobom svojih godina koju nisi do tad poznavao?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Did you stay in touch?</a:t>
            </a:r>
            <a:r>
              <a:rPr lang="hr-HR" sz="2000" b="1" dirty="0"/>
              <a:t> </a:t>
            </a:r>
            <a:r>
              <a:rPr lang="hr-HR" sz="2000" i="1" dirty="0"/>
              <a:t>Jeste li ostali u kontaktu?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BC4FEC6-B234-4A3E-A194-3CA02FB89D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7" y="0"/>
            <a:ext cx="5145548" cy="68580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28935E5-DB7F-48EB-AD70-57EC8FA792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1" y="624334"/>
            <a:ext cx="6375227" cy="581211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07_32_Love_your_library_Nice_to_meet_you_SVI_RAZGOVORI">
            <a:hlinkClick r:id="" action="ppaction://media"/>
            <a:extLst>
              <a:ext uri="{FF2B5EF4-FFF2-40B4-BE49-F238E27FC236}">
                <a16:creationId xmlns:a16="http://schemas.microsoft.com/office/drawing/2014/main" id="{0943D9D3-AEB2-403F-8854-53EBD5EC02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63952" y="2670247"/>
            <a:ext cx="609600" cy="609600"/>
          </a:xfrm>
          <a:prstGeom prst="rect">
            <a:avLst/>
          </a:prstGeom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F467A1C-FCD4-4F4C-BDDC-D474F90F3DA6}"/>
              </a:ext>
            </a:extLst>
          </p:cNvPr>
          <p:cNvSpPr txBox="1">
            <a:spLocks/>
          </p:cNvSpPr>
          <p:nvPr/>
        </p:nvSpPr>
        <p:spPr>
          <a:xfrm>
            <a:off x="3560619" y="5468326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B458D79-6FAB-4964-9EF4-D3E4F39E86F0}"/>
              </a:ext>
            </a:extLst>
          </p:cNvPr>
          <p:cNvSpPr txBox="1">
            <a:spLocks/>
          </p:cNvSpPr>
          <p:nvPr/>
        </p:nvSpPr>
        <p:spPr>
          <a:xfrm>
            <a:off x="3574267" y="4472905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30AA4D5-4DD5-44DB-A100-16021833E55B}"/>
              </a:ext>
            </a:extLst>
          </p:cNvPr>
          <p:cNvSpPr txBox="1">
            <a:spLocks/>
          </p:cNvSpPr>
          <p:nvPr/>
        </p:nvSpPr>
        <p:spPr>
          <a:xfrm>
            <a:off x="3574267" y="5976677"/>
            <a:ext cx="85243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3B75A74D-DD5C-445E-B6AD-6C42465D2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198" y="4952188"/>
            <a:ext cx="550607" cy="47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89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543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build="p"/>
      <p:bldP spid="6" grpId="0"/>
      <p:bldP spid="11" grpId="0" uiExpand="1" build="p"/>
      <p:bldP spid="14" grpId="0" build="p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" y="27296"/>
            <a:ext cx="5120639" cy="682549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126731" y="-13652"/>
            <a:ext cx="7040243" cy="7959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art gallery conversation again</a:t>
            </a:r>
            <a:r>
              <a:rPr lang="hr-HR" sz="2000" b="1" dirty="0"/>
              <a:t> </a:t>
            </a:r>
            <a:r>
              <a:rPr lang="en-US" sz="2000" b="1" dirty="0"/>
              <a:t>and tick the expressions you hear.</a:t>
            </a:r>
            <a:r>
              <a:rPr lang="hr-HR" sz="2000" b="1" dirty="0"/>
              <a:t> </a:t>
            </a:r>
            <a:r>
              <a:rPr lang="hr-HR" sz="2000" i="1" dirty="0"/>
              <a:t>Poslušaj razgovor u galeriji još jednom i kvačicom označi izraze koje čuješ.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https://www.e-sfera.hr/dodatni-digitalni-sadrzaji/1f70b8f6-287c-4776-8385-9ee191d3e508/assets/audio/27_u6__l4_nice_to_meet_you_-_in_an_art_gallery_2.mp3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92F0935-8602-4246-AF56-45771B1C34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731" y="1295582"/>
            <a:ext cx="6861444" cy="25803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07_33_Love_your_library_Nice_to_meet_you_1_razgovor">
            <a:hlinkClick r:id="" action="ppaction://media"/>
            <a:extLst>
              <a:ext uri="{FF2B5EF4-FFF2-40B4-BE49-F238E27FC236}">
                <a16:creationId xmlns:a16="http://schemas.microsoft.com/office/drawing/2014/main" id="{E75AA9B6-05B0-4A16-AC70-A947D6742D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83375" y="336165"/>
            <a:ext cx="609600" cy="609600"/>
          </a:xfrm>
          <a:prstGeom prst="rect">
            <a:avLst/>
          </a:prstGeom>
        </p:spPr>
      </p:pic>
      <p:pic>
        <p:nvPicPr>
          <p:cNvPr id="2050" name="Picture 2" descr="Vidi izvornu sliku">
            <a:extLst>
              <a:ext uri="{FF2B5EF4-FFF2-40B4-BE49-F238E27FC236}">
                <a16:creationId xmlns:a16="http://schemas.microsoft.com/office/drawing/2014/main" id="{EFA08E1C-D461-4114-A793-6820465B0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449" y="2193756"/>
            <a:ext cx="376403" cy="39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DED01722-BDFF-4130-BD99-E4B443574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092" y="2585767"/>
            <a:ext cx="376403" cy="39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2E13A50B-AA0E-4D12-B01D-E3FBA27ED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046" y="2856480"/>
            <a:ext cx="376403" cy="39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50CECD17-C6CC-4805-B291-C388A37AE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70" y="3072482"/>
            <a:ext cx="376403" cy="39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1CA8C9D5-E083-41C6-ABD4-A05993118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453" y="3483941"/>
            <a:ext cx="376403" cy="39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9E56FDC5-C7B0-416A-A6F6-C9989507F7F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70439" y="4984836"/>
            <a:ext cx="3262912" cy="13686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881AA720-AB0D-4516-903E-7C17C0A9094D}"/>
              </a:ext>
            </a:extLst>
          </p:cNvPr>
          <p:cNvSpPr txBox="1">
            <a:spLocks/>
          </p:cNvSpPr>
          <p:nvPr/>
        </p:nvSpPr>
        <p:spPr>
          <a:xfrm>
            <a:off x="5292291" y="4774127"/>
            <a:ext cx="6861443" cy="2416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other two</a:t>
            </a:r>
            <a:r>
              <a:rPr lang="hr-HR" sz="2000" b="1" dirty="0"/>
              <a:t> </a:t>
            </a:r>
            <a:r>
              <a:rPr lang="en-US" sz="2000" b="1" dirty="0"/>
              <a:t>conversations again.</a:t>
            </a:r>
            <a:r>
              <a:rPr lang="hr-HR" sz="2000" b="1" dirty="0"/>
              <a:t> </a:t>
            </a:r>
            <a:r>
              <a:rPr lang="en-US" sz="2000" b="1" dirty="0"/>
              <a:t>Which one is less</a:t>
            </a:r>
            <a:r>
              <a:rPr lang="hr-HR" sz="2000" b="1" dirty="0"/>
              <a:t> </a:t>
            </a:r>
            <a:r>
              <a:rPr lang="en-US" sz="2000" b="1" dirty="0"/>
              <a:t>formal?</a:t>
            </a:r>
            <a:r>
              <a:rPr lang="hr-HR" sz="2000" b="1" dirty="0"/>
              <a:t> </a:t>
            </a:r>
            <a:r>
              <a:rPr lang="hr-HR" sz="2000" i="1" dirty="0"/>
              <a:t>Ponovno poslušaj preostala dva dijaloga i odluči koji je od njih manje formalan.</a:t>
            </a:r>
            <a:br>
              <a:rPr lang="hr-HR" sz="2000" i="1" dirty="0"/>
            </a:br>
            <a:r>
              <a:rPr lang="hr-HR" sz="2000" i="1" dirty="0">
                <a:hlinkClick r:id="rId12"/>
              </a:rPr>
              <a:t>https://www.e-sfera.hr/dodatni-digitalni-sadrzaji/1f70b8f6-287c-4776-8385-9ee191d3e508/assets/audio/28_u6__l4_nice_to_meet_you__-_two_manga_fans___fitness_and_music_2.mp3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7" name="07_34_Love_your_library_Nice_to_meet_you_2_i_3_razgovor">
            <a:hlinkClick r:id="" action="ppaction://media"/>
            <a:extLst>
              <a:ext uri="{FF2B5EF4-FFF2-40B4-BE49-F238E27FC236}">
                <a16:creationId xmlns:a16="http://schemas.microsoft.com/office/drawing/2014/main" id="{6E9F89FE-C59C-4B5A-A102-C0F4C2EA062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44134" y="57439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5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052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uiExpand="1" build="p"/>
      <p:bldP spid="2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" y="27296"/>
            <a:ext cx="5120639" cy="6825495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292291" y="-13652"/>
            <a:ext cx="6874683" cy="79590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photos of</a:t>
            </a:r>
            <a:r>
              <a:rPr lang="hr-HR" sz="2000" b="1" dirty="0"/>
              <a:t> </a:t>
            </a:r>
            <a:r>
              <a:rPr lang="en-US" sz="2000" b="1" dirty="0"/>
              <a:t>people who have just</a:t>
            </a:r>
            <a:r>
              <a:rPr lang="hr-HR" sz="2000" b="1" dirty="0"/>
              <a:t> </a:t>
            </a:r>
            <a:r>
              <a:rPr lang="en-US" sz="2000" b="1" dirty="0"/>
              <a:t>met. What are they</a:t>
            </a:r>
            <a:r>
              <a:rPr lang="hr-HR" sz="2000" b="1" dirty="0"/>
              <a:t> </a:t>
            </a:r>
            <a:r>
              <a:rPr lang="en-US" sz="2000" b="1" dirty="0"/>
              <a:t>talking about?</a:t>
            </a:r>
            <a:r>
              <a:rPr lang="hr-HR" sz="2000" b="1" dirty="0"/>
              <a:t> </a:t>
            </a:r>
            <a:r>
              <a:rPr lang="hr-HR" sz="2000" i="1" dirty="0"/>
              <a:t>Pogledaj slikovni predložak u 4. zadatku i pokušaj pogoditi o čemu razgovaraju likovi na slikama.</a:t>
            </a:r>
            <a:br>
              <a:rPr lang="hr-HR" sz="2000" i="1" dirty="0"/>
            </a:b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92F0935-8602-4246-AF56-45771B1C3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48" y="136476"/>
            <a:ext cx="3789862" cy="66259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9E56FDC5-C7B0-416A-A6F6-C9989507F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012" y="944167"/>
            <a:ext cx="7418012" cy="6181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881AA720-AB0D-4516-903E-7C17C0A9094D}"/>
              </a:ext>
            </a:extLst>
          </p:cNvPr>
          <p:cNvSpPr txBox="1">
            <a:spLocks/>
          </p:cNvSpPr>
          <p:nvPr/>
        </p:nvSpPr>
        <p:spPr>
          <a:xfrm>
            <a:off x="8774200" y="1709778"/>
            <a:ext cx="3367748" cy="2416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a photo and do a role-play of their conversation</a:t>
            </a:r>
            <a:r>
              <a:rPr lang="hr-HR" sz="2000" b="1" dirty="0"/>
              <a:t>. </a:t>
            </a:r>
            <a:r>
              <a:rPr lang="hr-HR" sz="2000" i="1" dirty="0"/>
              <a:t>Odaberi jedu od fotografija i složi strip sa razgovorom te dvije osobe koristeći jedan od digitalnih alata, npr. </a:t>
            </a:r>
            <a:r>
              <a:rPr lang="hr-HR" sz="2000" i="1" dirty="0" err="1">
                <a:hlinkClick r:id="rId5"/>
              </a:rPr>
              <a:t>Pixton</a:t>
            </a:r>
            <a:r>
              <a:rPr lang="hr-HR" sz="2000" i="1" dirty="0"/>
              <a:t>.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3AB0858-97DC-40C0-BD6F-E0A02CE948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505" y="1709778"/>
            <a:ext cx="3328135" cy="50491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4AE58D7-425B-45B4-8258-AC70CC50D074}"/>
              </a:ext>
            </a:extLst>
          </p:cNvPr>
          <p:cNvSpPr txBox="1">
            <a:spLocks/>
          </p:cNvSpPr>
          <p:nvPr/>
        </p:nvSpPr>
        <p:spPr>
          <a:xfrm>
            <a:off x="8813813" y="4572001"/>
            <a:ext cx="3328135" cy="2186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Izrazi iz </a:t>
            </a:r>
            <a:r>
              <a:rPr lang="hr-HR" sz="2000" b="1" dirty="0"/>
              <a:t>USEFUL EXPRESSIONS </a:t>
            </a:r>
            <a:r>
              <a:rPr lang="hr-HR" sz="2000" i="1" dirty="0"/>
              <a:t>okvira ti mogu pomoći!</a:t>
            </a:r>
          </a:p>
        </p:txBody>
      </p:sp>
    </p:spTree>
    <p:extLst>
      <p:ext uri="{BB962C8B-B14F-4D97-AF65-F5344CB8AC3E}">
        <p14:creationId xmlns:p14="http://schemas.microsoft.com/office/powerpoint/2010/main" val="142012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5" grpId="0" uiExpand="1" build="p"/>
      <p:bldP spid="1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" y="27296"/>
            <a:ext cx="5120639" cy="6825495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3AB0858-97DC-40C0-BD6F-E0A02CE94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969" y="1743956"/>
            <a:ext cx="7047934" cy="326477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4AE58D7-425B-45B4-8258-AC70CC50D074}"/>
              </a:ext>
            </a:extLst>
          </p:cNvPr>
          <p:cNvSpPr txBox="1">
            <a:spLocks/>
          </p:cNvSpPr>
          <p:nvPr/>
        </p:nvSpPr>
        <p:spPr>
          <a:xfrm>
            <a:off x="5126731" y="481258"/>
            <a:ext cx="6861443" cy="2416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Choose one of the situations below and write a dialogue in</a:t>
            </a:r>
            <a:r>
              <a:rPr lang="hr-HR" sz="2000" b="1" dirty="0"/>
              <a:t> </a:t>
            </a:r>
            <a:r>
              <a:rPr lang="en-US" sz="2000" b="1" dirty="0"/>
              <a:t>pairs. Every person needs to say at least 5 sentences</a:t>
            </a:r>
            <a:r>
              <a:rPr lang="hr-HR" sz="2000" b="1" dirty="0"/>
              <a:t>. </a:t>
            </a:r>
            <a:r>
              <a:rPr lang="hr-HR" sz="2000" i="1" dirty="0"/>
              <a:t>Nazovi nekog od svojih prijatelja iz razreda i složite dijalog od najmanje 10 rečenica vezano za neku od navedenih situacija. </a:t>
            </a:r>
          </a:p>
        </p:txBody>
      </p:sp>
    </p:spTree>
    <p:extLst>
      <p:ext uri="{BB962C8B-B14F-4D97-AF65-F5344CB8AC3E}">
        <p14:creationId xmlns:p14="http://schemas.microsoft.com/office/powerpoint/2010/main" val="22954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2909</TotalTime>
  <Words>611</Words>
  <Application>Microsoft Office PowerPoint</Application>
  <PresentationFormat>Široki zaslon</PresentationFormat>
  <Paragraphs>60</Paragraphs>
  <Slides>12</Slides>
  <Notes>0</Notes>
  <HiddenSlides>0</HiddenSlides>
  <MMClips>4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Wingdings</vt:lpstr>
      <vt:lpstr>Tema sustava Office</vt:lpstr>
      <vt:lpstr>UNIT 6;  Created to create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263</cp:revision>
  <dcterms:created xsi:type="dcterms:W3CDTF">2020-09-12T11:20:19Z</dcterms:created>
  <dcterms:modified xsi:type="dcterms:W3CDTF">2021-04-07T13:45:56Z</dcterms:modified>
</cp:coreProperties>
</file>